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28" r:id="rId3"/>
    <p:sldId id="327" r:id="rId4"/>
    <p:sldId id="326" r:id="rId5"/>
    <p:sldId id="312" r:id="rId6"/>
    <p:sldId id="31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802.11-17/1303r0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Communicating Wake-up Operating Parameters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2017-09-08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2000" dirty="0"/>
              <a:t>Wake-up operating parameters are </a:t>
            </a:r>
            <a:r>
              <a:rPr lang="en-US" sz="2000" dirty="0" smtClean="0"/>
              <a:t>used to govern WUR </a:t>
            </a:r>
            <a:r>
              <a:rPr lang="en-US" sz="2000" dirty="0"/>
              <a:t>mode operation.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SG" sz="2000" dirty="0" smtClean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2000" dirty="0" smtClean="0"/>
              <a:t>Example </a:t>
            </a:r>
            <a:r>
              <a:rPr lang="en-US" sz="2000" dirty="0"/>
              <a:t>wake-up operating parameters: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WUR Beacon interval,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Minimum wake-up duration,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Basic unit,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2000" dirty="0"/>
              <a:t>STA identifier,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2000" dirty="0"/>
              <a:t>Time required for turning on PCR,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2000" dirty="0"/>
              <a:t>Duty cycle schedule of the </a:t>
            </a:r>
            <a:r>
              <a:rPr lang="en-SG" sz="2000" dirty="0" err="1"/>
              <a:t>WURx</a:t>
            </a:r>
            <a:r>
              <a:rPr lang="en-SG" sz="2000" dirty="0" smtClean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…</a:t>
            </a:r>
            <a:endParaRPr lang="en-SG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SG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Background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358" y="1295400"/>
            <a:ext cx="80554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2000" dirty="0" smtClean="0"/>
              <a:t>Wake-up operating parameters can be classified into two types: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800" b="1" u="sng" dirty="0" smtClean="0">
                <a:solidFill>
                  <a:srgbClr val="FF0000"/>
                </a:solidFill>
              </a:rPr>
              <a:t>Common</a:t>
            </a:r>
            <a:r>
              <a:rPr lang="en-SG" sz="1800" dirty="0" smtClean="0">
                <a:solidFill>
                  <a:srgbClr val="FF0000"/>
                </a:solidFill>
              </a:rPr>
              <a:t>:</a:t>
            </a:r>
            <a:r>
              <a:rPr lang="en-SG" sz="1800" dirty="0" smtClean="0"/>
              <a:t> applicable to all of WUR STAs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indicated by AP, e.g.,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WUR Beacon interval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Minimum </a:t>
            </a:r>
            <a:r>
              <a:rPr lang="en-US" sz="1600" dirty="0"/>
              <a:t>wake-up duration </a:t>
            </a:r>
            <a:endParaRPr lang="en-US" sz="1600" dirty="0" smtClean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Basic unit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800" b="1" u="sng" dirty="0" smtClean="0">
                <a:solidFill>
                  <a:srgbClr val="00B050"/>
                </a:solidFill>
              </a:rPr>
              <a:t>User-specific</a:t>
            </a:r>
            <a:r>
              <a:rPr lang="en-SG" sz="1800" dirty="0" smtClean="0"/>
              <a:t>: applicable to a particular WUR STA</a:t>
            </a:r>
            <a:r>
              <a:rPr lang="en-US" sz="1800" dirty="0" smtClean="0"/>
              <a:t>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Some can be negotiated between STA and AP, e.g.,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the </a:t>
            </a:r>
            <a:r>
              <a:rPr lang="en-SG" sz="1600" dirty="0" err="1" smtClean="0"/>
              <a:t>WURx</a:t>
            </a:r>
            <a:endParaRPr lang="en-US" sz="16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Some are indicated by AP, e.g.,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STA </a:t>
            </a:r>
            <a:r>
              <a:rPr lang="en-SG" sz="1600" dirty="0" smtClean="0"/>
              <a:t>identifier for unicast wake-up frame</a:t>
            </a:r>
            <a:endParaRPr lang="en-SG" sz="160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Some are indicated by STA, e.g.,</a:t>
            </a:r>
            <a:endParaRPr lang="en-SG" sz="1800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Time </a:t>
            </a:r>
            <a:r>
              <a:rPr lang="en-SG" sz="1600" dirty="0"/>
              <a:t>required for turning on </a:t>
            </a:r>
            <a:r>
              <a:rPr lang="en-SG" sz="1600" dirty="0" smtClean="0"/>
              <a:t>PCR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Some wake-up operating parameters are related. For example,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Before WUR STA negotiates </a:t>
            </a:r>
            <a:r>
              <a:rPr lang="en-US" sz="1800" dirty="0" smtClean="0">
                <a:solidFill>
                  <a:srgbClr val="FF0000"/>
                </a:solidFill>
              </a:rPr>
              <a:t>duty cycle schedule</a:t>
            </a:r>
            <a:r>
              <a:rPr lang="en-US" sz="1800" dirty="0" smtClean="0"/>
              <a:t> with AP, it shall be able to know the </a:t>
            </a:r>
            <a:r>
              <a:rPr lang="en-US" sz="1800" dirty="0" smtClean="0">
                <a:solidFill>
                  <a:srgbClr val="FF0000"/>
                </a:solidFill>
              </a:rPr>
              <a:t>minimum wake-up duration </a:t>
            </a:r>
            <a:r>
              <a:rPr lang="en-US" sz="1800" dirty="0" smtClean="0"/>
              <a:t>and </a:t>
            </a:r>
            <a:r>
              <a:rPr lang="en-US" sz="1800" dirty="0" smtClean="0">
                <a:solidFill>
                  <a:srgbClr val="FF0000"/>
                </a:solidFill>
              </a:rPr>
              <a:t>basic unit </a:t>
            </a:r>
            <a:r>
              <a:rPr lang="en-US" sz="1800" dirty="0" smtClean="0"/>
              <a:t>from AP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6858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Observation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10998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Proposal</a:t>
            </a:r>
            <a:endParaRPr lang="en-US" sz="2800" kern="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198212"/>
              </p:ext>
            </p:extLst>
          </p:nvPr>
        </p:nvGraphicFramePr>
        <p:xfrm>
          <a:off x="544602" y="3424491"/>
          <a:ext cx="8156575" cy="295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Visio" r:id="rId3" imgW="8074544" imgH="4078620" progId="Visio.Drawing.11">
                  <p:embed/>
                </p:oleObj>
              </mc:Choice>
              <mc:Fallback>
                <p:oleObj name="Visio" r:id="rId3" imgW="8074544" imgH="407862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602" y="3424491"/>
                        <a:ext cx="8156575" cy="295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006" y="1393166"/>
            <a:ext cx="80017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rgbClr val="FF0000"/>
                </a:solidFill>
              </a:rPr>
              <a:t>Common</a:t>
            </a:r>
            <a:r>
              <a:rPr lang="en-US" sz="1800" dirty="0" smtClean="0"/>
              <a:t> </a:t>
            </a:r>
            <a:r>
              <a:rPr lang="en-US" sz="1800" dirty="0"/>
              <a:t>wake-up operating parameters shall be </a:t>
            </a:r>
            <a:r>
              <a:rPr lang="en-US" sz="1800" dirty="0" smtClean="0"/>
              <a:t>indicated in </a:t>
            </a:r>
            <a:r>
              <a:rPr lang="en-US" sz="1800" b="1" dirty="0"/>
              <a:t>Beacon</a:t>
            </a:r>
            <a:r>
              <a:rPr lang="en-US" sz="1800" dirty="0"/>
              <a:t> frame, </a:t>
            </a:r>
            <a:r>
              <a:rPr lang="en-US" sz="1800" b="1" dirty="0"/>
              <a:t>Probe</a:t>
            </a:r>
            <a:r>
              <a:rPr lang="en-US" sz="1800" dirty="0"/>
              <a:t> </a:t>
            </a:r>
            <a:r>
              <a:rPr lang="en-US" sz="1800" b="1" dirty="0"/>
              <a:t>Response</a:t>
            </a:r>
            <a:r>
              <a:rPr lang="en-US" sz="1800" dirty="0"/>
              <a:t> frame </a:t>
            </a:r>
            <a:r>
              <a:rPr lang="en-US" sz="1800" dirty="0" smtClean="0"/>
              <a:t>and/or </a:t>
            </a:r>
            <a:r>
              <a:rPr lang="en-US" sz="1800" b="1" dirty="0"/>
              <a:t>(Re)association Response </a:t>
            </a:r>
            <a:r>
              <a:rPr lang="en-US" sz="1800" dirty="0" smtClean="0"/>
              <a:t>frame</a:t>
            </a:r>
            <a:r>
              <a:rPr lang="en-US" sz="1800" dirty="0" smtClean="0"/>
              <a:t>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266700" lvl="1" indent="-266700"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rgbClr val="00B050"/>
                </a:solidFill>
              </a:rPr>
              <a:t>U</a:t>
            </a:r>
            <a:r>
              <a:rPr lang="en-US" sz="1800" dirty="0" smtClean="0">
                <a:solidFill>
                  <a:srgbClr val="00B050"/>
                </a:solidFill>
              </a:rPr>
              <a:t>ser-specific</a:t>
            </a:r>
            <a:r>
              <a:rPr lang="en-US" sz="1800" dirty="0" smtClean="0"/>
              <a:t> </a:t>
            </a:r>
            <a:r>
              <a:rPr lang="en-US" sz="1800" dirty="0"/>
              <a:t>wake-up operating parameters </a:t>
            </a:r>
            <a:r>
              <a:rPr lang="en-US" sz="1800" dirty="0" smtClean="0"/>
              <a:t>shall be communicated in </a:t>
            </a:r>
            <a:r>
              <a:rPr lang="en-US" sz="1800" b="1" dirty="0"/>
              <a:t>WUR Action </a:t>
            </a:r>
            <a:r>
              <a:rPr lang="en-US" sz="1800" dirty="0" smtClean="0"/>
              <a:t>frame and/or </a:t>
            </a:r>
            <a:r>
              <a:rPr lang="en-US" sz="1800" b="1" dirty="0" smtClean="0"/>
              <a:t>(</a:t>
            </a:r>
            <a:r>
              <a:rPr lang="en-US" sz="1800" b="1" dirty="0" smtClean="0"/>
              <a:t>Re)association </a:t>
            </a:r>
            <a:r>
              <a:rPr lang="en-US" sz="1800" b="1" dirty="0" smtClean="0"/>
              <a:t>Request/Response </a:t>
            </a:r>
            <a:r>
              <a:rPr lang="en-US" sz="1800" dirty="0" smtClean="0"/>
              <a:t>frame.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Negotiation of user-specific wake-up operating parameters may be done during the association procedure.</a:t>
            </a:r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 smtClean="0"/>
              <a:t>11-17-0575-03-00ba-spec-framework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000" b="0" dirty="0" smtClean="0"/>
              <a:t>11-17-0342-04-00ba-wur-negotiation-and-acknowledgement-procedure-follow-up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 fontScale="92500"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11ba SFD?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Common wake-up operating parameters shall be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indicated in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Beacon frame, Probe Response frame and/or (Re)association Response frame; and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user-specific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wake-up operating parameters shall be communicated in WUR Action frame and/or (Re)association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Request/Response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frame.</a:t>
            </a:r>
          </a:p>
          <a:p>
            <a:pPr marL="457200" lvl="1" indent="0">
              <a:buNone/>
            </a:pPr>
            <a:endParaRPr lang="en-SG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SG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38163</TotalTime>
  <Words>364</Words>
  <Application>Microsoft Office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MS PGothic</vt:lpstr>
      <vt:lpstr>Arial</vt:lpstr>
      <vt:lpstr>Times New Roman</vt:lpstr>
      <vt:lpstr>Wingdings</vt:lpstr>
      <vt:lpstr>802-11-Submission</vt:lpstr>
      <vt:lpstr>Microsoft Visio Drawing</vt:lpstr>
      <vt:lpstr>Communicating Wake-up Operating Parameters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2337</cp:revision>
  <cp:lastPrinted>2014-11-04T15:04:57Z</cp:lastPrinted>
  <dcterms:created xsi:type="dcterms:W3CDTF">2007-04-17T18:10:23Z</dcterms:created>
  <dcterms:modified xsi:type="dcterms:W3CDTF">2017-09-06T08:12:32Z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