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328" r:id="rId4"/>
    <p:sldId id="329" r:id="rId5"/>
    <p:sldId id="333" r:id="rId6"/>
    <p:sldId id="318" r:id="rId7"/>
    <p:sldId id="270" r:id="rId8"/>
    <p:sldId id="320" r:id="rId9"/>
    <p:sldId id="302" r:id="rId10"/>
    <p:sldId id="312" r:id="rId11"/>
    <p:sldId id="311" r:id="rId12"/>
    <p:sldId id="33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802.11-17/1302r6</a:t>
            </a: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2017-11-8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11-17-0575-05-00ba-spec-framework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r>
              <a:rPr lang="en-SG" sz="2200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  <a:r>
              <a:rPr lang="en-SG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Y:15/N:0/A:19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3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4.5 of 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WID (WUR receiver identifier),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WUR receiver,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Why Separate WUR Negotiation and WUR Mode Entry Procedures are Necessary?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981200"/>
            <a:ext cx="8382000" cy="4419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WUR negotiation may be incorporated into the association procedure and the WUR mode entry procedure can be performed later.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element can be put into the Association Request/Response frame.</a:t>
            </a: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When WUR STA re-enters WUR mode, if wake-up operating parameters does not change, WUR negotiation is not required.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Frame exchange for the WUR mode entry procedure can be different from that for the WUR mode entry procedure incorporating WUR negotiation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 incorporating WUR negotiation: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 + WUR Mode Response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In summary, separate WUR negotiation and WUR mode entry procedures can improve MAC efficiency.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698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cs typeface="Arial" panose="020B0604020202020204" pitchFamily="34" charset="0"/>
              </a:rPr>
              <a:t>procedure.</a:t>
            </a:r>
            <a:endParaRPr lang="en-US" altLang="ko-KR" sz="2000" dirty="0"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1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2312" y="2550160"/>
            <a:ext cx="3573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3969912" y="2550160"/>
            <a:ext cx="525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38152</TotalTime>
  <Words>725</Words>
  <Application>Microsoft Office PowerPoint</Application>
  <PresentationFormat>On-screen Show (4:3)</PresentationFormat>
  <Paragraphs>131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  <vt:lpstr>Motion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2354</cp:revision>
  <cp:lastPrinted>2014-11-04T15:04:57Z</cp:lastPrinted>
  <dcterms:created xsi:type="dcterms:W3CDTF">2007-04-17T18:10:23Z</dcterms:created>
  <dcterms:modified xsi:type="dcterms:W3CDTF">2017-11-08T17:02:28Z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