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2" r:id="rId3"/>
    <p:sldId id="328" r:id="rId4"/>
    <p:sldId id="329" r:id="rId5"/>
    <p:sldId id="333" r:id="rId6"/>
    <p:sldId id="318" r:id="rId7"/>
    <p:sldId id="270" r:id="rId8"/>
    <p:sldId id="320" r:id="rId9"/>
    <p:sldId id="302" r:id="rId10"/>
    <p:sldId id="312" r:id="rId11"/>
    <p:sldId id="31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802.11-17/1302r4</a:t>
            </a:r>
            <a:endParaRPr lang="en-US" altLang="en-US" sz="1800" b="1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November 2017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2017-11-3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 smtClean="0"/>
              <a:t>11-17-0575-05-00ba-spec-framework</a:t>
            </a:r>
            <a:endParaRPr lang="en-US" b="0" dirty="0"/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, WUR mode entry, WUR mode exit and WUR mode entry incorporating WUR negotiation</a:t>
            </a: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</a:t>
            </a:r>
            <a:r>
              <a:rPr lang="en-US" sz="1800" dirty="0" smtClean="0"/>
              <a:t>4.5 of </a:t>
            </a:r>
            <a:r>
              <a:rPr lang="en-US" sz="1800" dirty="0"/>
              <a:t>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WID (WUR receiver identifier),</a:t>
            </a:r>
            <a:endParaRPr lang="en-SG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Duty </a:t>
            </a:r>
            <a:r>
              <a:rPr lang="en-SG" sz="1600" dirty="0"/>
              <a:t>cycle schedule of </a:t>
            </a:r>
            <a:r>
              <a:rPr lang="en-SG" sz="1600" dirty="0" smtClean="0"/>
              <a:t>WUR receiver,</a:t>
            </a:r>
            <a:endParaRPr lang="en-SG" sz="16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Why Separate WUR Negotiation and WUR </a:t>
            </a:r>
            <a:r>
              <a:rPr lang="en-US" kern="0" dirty="0"/>
              <a:t>Mode Entry </a:t>
            </a:r>
            <a:r>
              <a:rPr lang="en-US" kern="0" dirty="0" smtClean="0"/>
              <a:t>Procedures are Necessary?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981200"/>
            <a:ext cx="8382000" cy="4419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 smtClean="0"/>
              <a:t>WUR negotiation may be incorporated into the association procedure and the WUR mode entry procedure can be performed later.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 smtClean="0"/>
              <a:t>WUR Mode element can be put into the Association Request/Response frame.</a:t>
            </a:r>
            <a:endParaRPr lang="en-US" sz="1800" b="0" kern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 smtClean="0"/>
              <a:t>When WUR STA re-enters WUR mode, if wake-up operating parameters does not change, WUR negotiation is not required.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 smtClean="0"/>
              <a:t>Frame exchange for the WUR mode entry procedure can be different from that for the WUR mode entry procedure incorporating WUR negotiation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 smtClean="0"/>
              <a:t>WUR mode entry procedure: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 smtClean="0"/>
              <a:t>WUR Mode Request frame + </a:t>
            </a:r>
            <a:r>
              <a:rPr lang="en-US" sz="1400" kern="0" dirty="0" err="1" smtClean="0"/>
              <a:t>Ack</a:t>
            </a:r>
            <a:r>
              <a:rPr lang="en-US" sz="1400" kern="0" dirty="0" smtClean="0"/>
              <a:t>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</a:t>
            </a:r>
            <a:r>
              <a:rPr lang="en-US" sz="1800" kern="0" dirty="0" smtClean="0"/>
              <a:t>procedure incorporating WUR negotiation: </a:t>
            </a:r>
            <a:endParaRPr lang="en-US" sz="1800" kern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</a:t>
            </a:r>
            <a:r>
              <a:rPr lang="en-US" sz="1400" kern="0" dirty="0" smtClean="0"/>
              <a:t>frame + </a:t>
            </a:r>
            <a:r>
              <a:rPr lang="en-US" sz="1400" kern="0" dirty="0" err="1" smtClean="0"/>
              <a:t>Ack</a:t>
            </a:r>
            <a:r>
              <a:rPr lang="en-US" sz="1400" kern="0" dirty="0" smtClean="0"/>
              <a:t> frame + WUR </a:t>
            </a:r>
            <a:r>
              <a:rPr lang="en-US" sz="1400" kern="0" dirty="0"/>
              <a:t>Mode </a:t>
            </a:r>
            <a:r>
              <a:rPr lang="en-US" sz="1400" kern="0" dirty="0" smtClean="0"/>
              <a:t>Response frame + </a:t>
            </a:r>
            <a:r>
              <a:rPr lang="en-US" sz="1400" kern="0" dirty="0" err="1" smtClean="0"/>
              <a:t>Ack</a:t>
            </a:r>
            <a:r>
              <a:rPr lang="en-US" sz="1400" kern="0" dirty="0" smtClean="0"/>
              <a:t> frame</a:t>
            </a: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 smtClean="0"/>
              <a:t>In summary, separate WUR negotiation and WUR mode entry procedures can improve MAC efficiency.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 smtClean="0"/>
          </a:p>
          <a:p>
            <a:endParaRPr lang="en-US" sz="2000" b="0" kern="0" dirty="0" smtClean="0"/>
          </a:p>
          <a:p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698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cs typeface="Arial" panose="020B0604020202020204" pitchFamily="34" charset="0"/>
              </a:rPr>
              <a:t>procedure.</a:t>
            </a:r>
            <a:endParaRPr lang="en-US" altLang="ko-KR" sz="2000" dirty="0"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1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12312" y="2550160"/>
            <a:ext cx="3573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969912" y="2550160"/>
            <a:ext cx="525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38147</TotalTime>
  <Words>673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2350</cp:revision>
  <cp:lastPrinted>2014-11-04T15:04:57Z</cp:lastPrinted>
  <dcterms:created xsi:type="dcterms:W3CDTF">2007-04-17T18:10:23Z</dcterms:created>
  <dcterms:modified xsi:type="dcterms:W3CDTF">2017-11-03T03:23:39Z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