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2" r:id="rId3"/>
    <p:sldId id="328" r:id="rId4"/>
    <p:sldId id="329" r:id="rId5"/>
    <p:sldId id="318" r:id="rId6"/>
    <p:sldId id="270" r:id="rId7"/>
    <p:sldId id="320" r:id="rId8"/>
    <p:sldId id="302" r:id="rId9"/>
    <p:sldId id="312" r:id="rId10"/>
    <p:sldId id="31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Lei Huang (Panasonic)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802.11-17/1302r0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 smtClean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2017-09-08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negotiation</a:t>
            </a:r>
            <a:r>
              <a:rPr lang="en-SG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 WUR mode entry, WUR mode exit and WUR mode entry incorporating WUR negotiation</a:t>
            </a:r>
            <a:endParaRPr lang="en-SG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</a:t>
            </a:r>
            <a:r>
              <a:rPr lang="en-SG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Note </a:t>
            </a: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that WUR Action frame is sent through primary connectivity radio</a:t>
            </a:r>
          </a:p>
          <a:p>
            <a:pPr lvl="2"/>
            <a:endParaRPr lang="en-SG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</a:t>
            </a:r>
            <a:r>
              <a:rPr lang="en-US" dirty="0" smtClean="0"/>
              <a:t> 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 smtClean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WUR STA operates WUR mode and PS mode simultaneously according to R.4.5.B of 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 smtClean="0"/>
              <a:t>When WUR STA operates WUR mode and active mode simultaneously, its PCR behaves </a:t>
            </a:r>
            <a:r>
              <a:rPr lang="en-SG" sz="1800" dirty="0"/>
              <a:t>exactly </a:t>
            </a:r>
            <a:r>
              <a:rPr lang="en-SG" sz="1800" dirty="0" smtClean="0"/>
              <a:t>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 smtClean="0"/>
              <a:t>When WUR STA does not operate in WUR mode, it just follows PM mode operation.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WUR Mode 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</a:t>
            </a:r>
            <a:r>
              <a:rPr lang="en-US" dirty="0" smtClean="0"/>
              <a:t> 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 smtClean="0"/>
              <a:t>According to 11ba SFD [1], </a:t>
            </a:r>
            <a:r>
              <a:rPr lang="en-SG" sz="1800" i="1" u="sng" dirty="0" smtClean="0"/>
              <a:t>WUR </a:t>
            </a:r>
            <a:r>
              <a:rPr lang="en-SG" sz="1800" i="1" u="sng" dirty="0"/>
              <a:t>mode signaling shall be defined for the WUR STA to enter the WUR mode by explicit </a:t>
            </a:r>
            <a:r>
              <a:rPr lang="en-SG" sz="1800" i="1" u="sng" dirty="0" smtClean="0"/>
              <a:t>signaling</a:t>
            </a:r>
            <a:endParaRPr lang="en-SG" sz="18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 smtClean="0"/>
              <a:t>Wake-up </a:t>
            </a:r>
            <a:r>
              <a:rPr lang="en-SG" sz="1600" i="1" u="sng" dirty="0"/>
              <a:t>operating parameter is notified in WUR mode </a:t>
            </a:r>
            <a:r>
              <a:rPr lang="en-SG" sz="1600" i="1" u="sng" dirty="0" smtClean="0"/>
              <a:t>signaling</a:t>
            </a:r>
            <a:endParaRPr lang="en-US" sz="1600" i="1" u="sng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</a:t>
            </a:r>
            <a:r>
              <a:rPr lang="en-US" sz="1600" dirty="0" smtClean="0"/>
              <a:t>parameters:</a:t>
            </a:r>
            <a:endParaRPr lang="en-US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STA </a:t>
            </a:r>
            <a:r>
              <a:rPr lang="en-SG" sz="1600" dirty="0"/>
              <a:t>identifier,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Time required for turning on PCR,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the </a:t>
            </a:r>
            <a:r>
              <a:rPr lang="en-SG" sz="1600" dirty="0" err="1"/>
              <a:t>WURx</a:t>
            </a:r>
            <a:r>
              <a:rPr lang="en-SG" sz="1600" dirty="0" smtClean="0"/>
              <a:t>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…</a:t>
            </a: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 smtClean="0"/>
              <a:t>Implication</a:t>
            </a:r>
            <a:r>
              <a:rPr lang="en-US" sz="1800" dirty="0" smtClean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WUR STA can enter WUR mode by a </a:t>
            </a:r>
            <a:r>
              <a:rPr lang="en-US" sz="1600" dirty="0" smtClean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WUR Mode Entry (1/2)</a:t>
            </a:r>
            <a:endParaRPr lang="en-US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ko-KR" dirty="0" smtClean="0"/>
              <a:t>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 smtClean="0"/>
              <a:t>According to 11ba SFD [1], </a:t>
            </a:r>
            <a:r>
              <a:rPr lang="en-SG" sz="1800" i="1" u="sng" dirty="0" smtClean="0"/>
              <a:t>WUR </a:t>
            </a:r>
            <a:r>
              <a:rPr lang="en-SG" sz="1800" i="1" u="sng" dirty="0"/>
              <a:t>Action frame </a:t>
            </a:r>
            <a:r>
              <a:rPr lang="en-SG" sz="1800" i="1" u="sng" dirty="0" smtClean="0"/>
              <a:t>shall be defined to </a:t>
            </a:r>
            <a:r>
              <a:rPr lang="en-SG" sz="1800" i="1" u="sng" dirty="0"/>
              <a:t>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 smtClean="0"/>
              <a:t>Implication</a:t>
            </a:r>
            <a:r>
              <a:rPr lang="en-US" sz="1800" dirty="0" smtClean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WUR STA can enter WUR mode via a </a:t>
            </a:r>
            <a:r>
              <a:rPr lang="en-US" sz="1800" dirty="0" smtClean="0">
                <a:solidFill>
                  <a:srgbClr val="FF0000"/>
                </a:solidFill>
              </a:rPr>
              <a:t>WUR negotiation </a:t>
            </a:r>
            <a:r>
              <a:rPr lang="en-US" sz="1800" dirty="0" smtClean="0"/>
              <a:t>procedure, followed by a </a:t>
            </a:r>
            <a:r>
              <a:rPr lang="en-US" sz="1800" dirty="0" smtClean="0">
                <a:solidFill>
                  <a:srgbClr val="FF0000"/>
                </a:solidFill>
              </a:rPr>
              <a:t>WUR mode entry </a:t>
            </a:r>
            <a:r>
              <a:rPr lang="en-US" sz="1800" dirty="0" smtClean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WUR Mode Entry (2/2)</a:t>
            </a:r>
            <a:endParaRPr lang="en-US" kern="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 smtClean="0"/>
              <a:t>WUR Mode Exit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exit </a:t>
            </a:r>
            <a:r>
              <a:rPr lang="en-US" altLang="ko-K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procedure.</a:t>
            </a:r>
            <a:endParaRPr lang="en-US" altLang="ko-K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6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Proposal: WUR Action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</a:t>
            </a:r>
            <a:r>
              <a:rPr lang="en-US" altLang="ko-KR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entry</a:t>
            </a:r>
            <a:endParaRPr lang="en-US" altLang="ko-K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</a:t>
            </a:r>
            <a:r>
              <a:rPr lang="en-US" altLang="ko-KR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</a:t>
            </a:r>
            <a:endParaRPr lang="en-US" altLang="ko-K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 smtClean="0"/>
              <a:t>Merit</a:t>
            </a:r>
            <a:r>
              <a:rPr lang="en-US" sz="2000" b="0" dirty="0" smtClean="0"/>
              <a:t>: simplified 11ba specification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</a:t>
            </a:r>
            <a:r>
              <a:rPr lang="en-US" sz="1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The WUR Mode element contains wake-up operating parameters</a:t>
            </a:r>
            <a:endParaRPr lang="en-US" sz="1600" dirty="0"/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Example WUR Mode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6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When Action Type is 0 or 2, wake-up operating parameters related fields are present. Otherwise they are reserved.</a:t>
            </a:r>
          </a:p>
        </p:txBody>
      </p: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 smtClean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 smtClean="0"/>
              <a:t>WUR Action frame is suggested to enable all the procedures related to WUR mode operation.</a:t>
            </a:r>
            <a:endParaRPr lang="en-US" b="0" dirty="0"/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 smtClean="0"/>
              <a:t>11-17-0575-03-00ba-spec-framework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 smtClean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 smtClean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38076</TotalTime>
  <Words>551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2335</cp:revision>
  <cp:lastPrinted>2014-11-04T15:04:57Z</cp:lastPrinted>
  <dcterms:created xsi:type="dcterms:W3CDTF">2007-04-17T18:10:23Z</dcterms:created>
  <dcterms:modified xsi:type="dcterms:W3CDTF">2017-09-06T08:15:16Z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