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17" r:id="rId5"/>
    <p:sldId id="318" r:id="rId6"/>
    <p:sldId id="273" r:id="rId7"/>
    <p:sldId id="274" r:id="rId8"/>
    <p:sldId id="315" r:id="rId9"/>
    <p:sldId id="275" r:id="rId10"/>
    <p:sldId id="290" r:id="rId11"/>
    <p:sldId id="306" r:id="rId12"/>
    <p:sldId id="319" r:id="rId13"/>
    <p:sldId id="320" r:id="rId14"/>
    <p:sldId id="281" r:id="rId15"/>
    <p:sldId id="321" r:id="rId16"/>
    <p:sldId id="280" r:id="rId17"/>
    <p:sldId id="283" r:id="rId18"/>
    <p:sldId id="284" r:id="rId19"/>
    <p:sldId id="291" r:id="rId20"/>
    <p:sldId id="292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795" autoAdjust="0"/>
    <p:restoredTop sz="87829" autoAdjust="0"/>
  </p:normalViewPr>
  <p:slideViewPr>
    <p:cSldViewPr>
      <p:cViewPr varScale="1">
        <p:scale>
          <a:sx n="60" d="100"/>
          <a:sy n="60" d="100"/>
        </p:scale>
        <p:origin x="72" y="114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802-11-17/1266r2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802-11-17/1266r2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802-11-17/1266r2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419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511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802-11-17/1266r2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11-17/1266r2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802.linespeed.io/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eee802.linespeed.i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7/ec-17-0122-00-00EC-executive-secretary-agenda-items-july-2017-plenary.pptx" TargetMode="Externa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21/" TargetMode="External"/><Relationship Id="rId3" Type="http://schemas.openxmlformats.org/officeDocument/2006/relationships/hyperlink" Target="https://mentor.ieee.org/802.11/dcn/17/11-17-0536-01-0000-may-2017-wg-agenda.xlsx" TargetMode="External"/><Relationship Id="rId7" Type="http://schemas.openxmlformats.org/officeDocument/2006/relationships/hyperlink" Target="http://www.ieee802.org/19/" TargetMode="External"/><Relationship Id="rId12" Type="http://schemas.openxmlformats.org/officeDocument/2006/relationships/hyperlink" Target="http://standards.ieee.org/resources/antitrust-guidelines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board/pat/pat-slideset.ppt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7/11-17-1265-00-0000-treasurer-report-sept-2017-waikoloa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://www.ieee802.org/24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Sept 2017 -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2017-09-15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2857107"/>
              </p:ext>
            </p:extLst>
          </p:nvPr>
        </p:nvGraphicFramePr>
        <p:xfrm>
          <a:off x="1631504" y="2711451"/>
          <a:ext cx="8712967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4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1504" y="2711451"/>
                        <a:ext cx="8712967" cy="23733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M3.8 Local File Document Server information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2259355" y="4221088"/>
            <a:ext cx="9469133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square" anchor="ctr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en-GB" sz="2800" dirty="0">
                <a:solidFill>
                  <a:schemeClr val="tx1"/>
                </a:solidFill>
              </a:rPr>
              <a:t>Obtain Document Number and posting of documents: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https://mentor.ieee.org/802.11/documents</a:t>
            </a:r>
            <a:r>
              <a:rPr lang="en-US" sz="1800" b="0" dirty="0">
                <a:solidFill>
                  <a:schemeClr val="tx1"/>
                </a:solidFill>
              </a:rPr>
              <a:t> </a:t>
            </a:r>
          </a:p>
        </p:txBody>
      </p:sp>
      <p:sp>
        <p:nvSpPr>
          <p:cNvPr id="10" name="Rectangle 9"/>
          <p:cNvSpPr/>
          <p:nvPr/>
        </p:nvSpPr>
        <p:spPr>
          <a:xfrm>
            <a:off x="2353490" y="1957160"/>
            <a:ext cx="758450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2800" b="1" dirty="0">
                <a:solidFill>
                  <a:schemeClr val="tx1"/>
                </a:solidFill>
                <a:latin typeface="Arial" panose="020B0604020202020204" pitchFamily="34" charset="0"/>
              </a:rPr>
              <a:t>WORKING GROUP DOCUMENTS </a:t>
            </a:r>
            <a:b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sz="2800" dirty="0">
                <a:solidFill>
                  <a:schemeClr val="tx1"/>
                </a:solidFill>
                <a:latin typeface="Arial" panose="020B0604020202020204" pitchFamily="34" charset="0"/>
              </a:rPr>
              <a:t>Local Repository Accessed online at </a:t>
            </a:r>
            <a:r>
              <a:rPr lang="en-US" sz="2800" dirty="0">
                <a:hlinkClick r:id="rId4"/>
              </a:rPr>
              <a:t>http://ieee802.linespeed.io/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64351" y="1412777"/>
            <a:ext cx="10425434" cy="4871578"/>
          </a:xfrm>
        </p:spPr>
        <p:txBody>
          <a:bodyPr/>
          <a:lstStyle/>
          <a:p>
            <a:r>
              <a:rPr lang="en-US" dirty="0" err="1"/>
              <a:t>Linespeed</a:t>
            </a:r>
            <a:r>
              <a:rPr lang="en-US" dirty="0"/>
              <a:t> Events Network Information Page:</a:t>
            </a:r>
          </a:p>
          <a:p>
            <a:pPr lvl="1"/>
            <a:r>
              <a:rPr lang="en-US" sz="2400" dirty="0">
                <a:hlinkClick r:id="rId2"/>
              </a:rPr>
              <a:t>http://ieee802.linespeed.io/</a:t>
            </a:r>
            <a:endParaRPr lang="en-US" sz="2400" dirty="0"/>
          </a:p>
          <a:p>
            <a:endParaRPr lang="en-US" sz="1050" dirty="0"/>
          </a:p>
          <a:p>
            <a:r>
              <a:rPr lang="en-US" dirty="0"/>
              <a:t>NETWORK HELP DESK</a:t>
            </a:r>
          </a:p>
          <a:p>
            <a:pPr lvl="1"/>
            <a:r>
              <a:rPr lang="en-US" sz="2600" dirty="0"/>
              <a:t>Network Help is available for attendees experiencing difficulties accessing the meeting network.</a:t>
            </a:r>
          </a:p>
          <a:p>
            <a:endParaRPr lang="en-US" dirty="0"/>
          </a:p>
          <a:p>
            <a:r>
              <a:rPr lang="en-US" dirty="0"/>
              <a:t>WIRED CAFÉ</a:t>
            </a:r>
          </a:p>
          <a:p>
            <a:pPr lvl="1"/>
            <a:r>
              <a:rPr lang="en-US" sz="2400" dirty="0"/>
              <a:t>Please report any disruption of service in the café to </a:t>
            </a:r>
            <a:r>
              <a:rPr lang="en-US" sz="2400" dirty="0" err="1"/>
              <a:t>Linespeed</a:t>
            </a:r>
            <a:r>
              <a:rPr lang="en-US" sz="2400" dirty="0"/>
              <a:t> staff.</a:t>
            </a:r>
          </a:p>
          <a:p>
            <a:pPr lvl="2"/>
            <a:endParaRPr lang="en-US" sz="1600" dirty="0"/>
          </a:p>
          <a:p>
            <a:r>
              <a:rPr lang="en-US" dirty="0"/>
              <a:t>Located in the Grand Promenade north of the Registration Desk 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12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M3.10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1055441" y="2057403"/>
            <a:ext cx="10081120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Breakfast 						            07:15 to 08:30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Morning Coffee/Tea				    10:00 to 11:00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Lunch Service          				    12:00 to 13:30  	</a:t>
            </a:r>
          </a:p>
          <a:p>
            <a:r>
              <a:rPr lang="en-US" sz="3200" b="1" dirty="0">
                <a:solidFill>
                  <a:schemeClr val="tx1"/>
                </a:solidFill>
              </a:rPr>
              <a:t>Afternoon Coffee/Tea/Snacks	15:00 to 16:00  	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chemeClr val="tx1"/>
                </a:solidFill>
              </a:rPr>
              <a:t>Served at Lagoon Lanai </a:t>
            </a:r>
          </a:p>
          <a:p>
            <a:endParaRPr lang="en-US" sz="3200" b="1" dirty="0">
              <a:solidFill>
                <a:schemeClr val="tx1"/>
              </a:solidFill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For Registered Attendees Only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 II	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9496" y="1484784"/>
            <a:ext cx="9001000" cy="4896544"/>
          </a:xfrm>
        </p:spPr>
        <p:txBody>
          <a:bodyPr/>
          <a:lstStyle/>
          <a:p>
            <a:r>
              <a:rPr lang="en-US" sz="2800" dirty="0"/>
              <a:t>Registered attendees and their guests are invited to attend a casual networking reception at the Lagoon Lanai.</a:t>
            </a:r>
          </a:p>
          <a:p>
            <a:endParaRPr lang="en-US" sz="700" dirty="0"/>
          </a:p>
          <a:p>
            <a:r>
              <a:rPr lang="en-US" sz="2800" dirty="0"/>
              <a:t>Wednesday 13 Sept 2017</a:t>
            </a:r>
          </a:p>
          <a:p>
            <a:r>
              <a:rPr lang="en-US" sz="2800" dirty="0"/>
              <a:t>      6:30 pm - 8:30 pm</a:t>
            </a:r>
          </a:p>
          <a:p>
            <a:endParaRPr lang="en-US" sz="1200" dirty="0"/>
          </a:p>
          <a:p>
            <a:r>
              <a:rPr lang="en-US" sz="2800" dirty="0"/>
              <a:t>Tickets are not required.</a:t>
            </a:r>
          </a:p>
          <a:p>
            <a:r>
              <a:rPr lang="en-US" sz="2800" dirty="0"/>
              <a:t>Please wear your name badge</a:t>
            </a:r>
          </a:p>
          <a:p>
            <a:r>
              <a:rPr lang="en-US" sz="2800" dirty="0"/>
              <a:t>Pick-up Guest badges at Registration Desk.</a:t>
            </a:r>
          </a:p>
          <a:p>
            <a:r>
              <a:rPr lang="en-US" sz="2800" dirty="0"/>
              <a:t>Hosted Bar for first hour</a:t>
            </a:r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2.5 II Announcements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558305"/>
          </a:xfrm>
        </p:spPr>
        <p:txBody>
          <a:bodyPr/>
          <a:lstStyle/>
          <a:p>
            <a:pPr algn="ctr"/>
            <a:r>
              <a:rPr lang="en-US" sz="2800" cap="all" dirty="0"/>
              <a:t>Reminder about Social Tonight</a:t>
            </a:r>
          </a:p>
          <a:p>
            <a:pPr algn="ctr"/>
            <a:r>
              <a:rPr lang="en-US" sz="2800" dirty="0">
                <a:solidFill>
                  <a:schemeClr val="tx1"/>
                </a:solidFill>
              </a:rPr>
              <a:t>at Lagoon Lanai</a:t>
            </a:r>
            <a:endParaRPr lang="en-US" sz="2800" cap="all" dirty="0"/>
          </a:p>
          <a:p>
            <a:pPr algn="ctr"/>
            <a:r>
              <a:rPr lang="en-US" sz="2800" dirty="0"/>
              <a:t>Wednesday 13 Sept 2017</a:t>
            </a:r>
          </a:p>
          <a:p>
            <a:pPr algn="ctr"/>
            <a:r>
              <a:rPr lang="en-US" sz="2800" dirty="0"/>
              <a:t>6:30 pm - 8:30 pm</a:t>
            </a:r>
          </a:p>
          <a:p>
            <a:pPr algn="ctr"/>
            <a:endParaRPr lang="en-US" sz="1200" dirty="0"/>
          </a:p>
          <a:p>
            <a:pPr algn="ctr"/>
            <a:r>
              <a:rPr lang="en-US" sz="2800" dirty="0"/>
              <a:t>Tickets are not required.</a:t>
            </a:r>
          </a:p>
          <a:p>
            <a:pPr algn="ctr"/>
            <a:r>
              <a:rPr lang="en-US" sz="2800" dirty="0"/>
              <a:t>Please wear your name badge</a:t>
            </a:r>
          </a:p>
          <a:p>
            <a:pPr algn="ctr"/>
            <a:r>
              <a:rPr lang="en-US" sz="2800" dirty="0"/>
              <a:t>Pick-up Guest badges at Registration Desk.</a:t>
            </a:r>
          </a:p>
          <a:p>
            <a:pPr algn="ctr"/>
            <a:r>
              <a:rPr lang="en-US" sz="2800" dirty="0"/>
              <a:t>	Hosted Bar for first hour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r>
              <a:rPr lang="en-US" dirty="0"/>
              <a:t>     LC SG  - Wednesday PM2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Add: </a:t>
            </a:r>
          </a:p>
          <a:p>
            <a:r>
              <a:rPr lang="en-US" dirty="0"/>
              <a:t>        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- 37</a:t>
            </a:r>
          </a:p>
          <a:p>
            <a:r>
              <a:rPr lang="en-US" dirty="0"/>
              <a:t>No – 5</a:t>
            </a:r>
          </a:p>
          <a:p>
            <a:r>
              <a:rPr lang="en-US" dirty="0"/>
              <a:t>Like the Social –  29</a:t>
            </a:r>
          </a:p>
          <a:p>
            <a:r>
              <a:rPr lang="en-US" dirty="0"/>
              <a:t>Disliked the Social –  0</a:t>
            </a:r>
          </a:p>
          <a:p>
            <a:r>
              <a:rPr lang="en-US" dirty="0"/>
              <a:t>Did not go to Social – 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</a:p>
          <a:p>
            <a:pPr lvl="1"/>
            <a:r>
              <a:rPr lang="en-US" sz="2800" dirty="0"/>
              <a:t>Jan 2018 Hotel Irvine, </a:t>
            </a:r>
            <a:r>
              <a:rPr lang="en-GB" sz="2800" dirty="0"/>
              <a:t>Irvine, CA, USA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US" sz="2400" b="1" dirty="0"/>
              <a:t>Nov 5-10 2017       Caribe Hotel and Convention Center – Orlando, FL</a:t>
            </a:r>
          </a:p>
          <a:p>
            <a:pPr lvl="1"/>
            <a:endParaRPr lang="en-US" sz="1800" b="1" dirty="0"/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EC-17/0122r0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https://mentor.ieee.org/802-ec/dcn/17/ec-17-0122-00-00EC-executive-secretary-agenda-items-july-2017-plenary.pptx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Sept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5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802.24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hlinkClick r:id="rId10"/>
              </a:rPr>
              <a:t>Treasurer Report</a:t>
            </a:r>
            <a:r>
              <a:rPr lang="en-US" dirty="0"/>
              <a:t>: 11-17/1265r0</a:t>
            </a:r>
          </a:p>
          <a:p>
            <a:endParaRPr lang="en-US" dirty="0">
              <a:hlinkClick r:id="" action="ppaction://noaction"/>
            </a:endParaRPr>
          </a:p>
          <a:p>
            <a:r>
              <a:rPr lang="en-US" dirty="0">
                <a:hlinkClick r:id="" action="ppaction://noaction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1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2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5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89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6553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2495600" y="2643354"/>
            <a:ext cx="792088" cy="385595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6546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7848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661472" y="4124757"/>
            <a:ext cx="522759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8419" y="1628252"/>
            <a:ext cx="9433048" cy="4824536"/>
          </a:xfrm>
        </p:spPr>
        <p:txBody>
          <a:bodyPr/>
          <a:lstStyle/>
          <a:p>
            <a:r>
              <a:rPr lang="en-GB" sz="3200" dirty="0"/>
              <a:t>802 Plenary: 5-10 </a:t>
            </a:r>
            <a:r>
              <a:rPr lang="en-US" sz="3200" dirty="0"/>
              <a:t>November 2017 – </a:t>
            </a:r>
          </a:p>
          <a:p>
            <a:r>
              <a:rPr lang="en-US" sz="3200" dirty="0"/>
              <a:t>	</a:t>
            </a:r>
            <a:r>
              <a:rPr lang="en-GB" sz="3200" dirty="0"/>
              <a:t>Caribe Hotel and Convention </a:t>
            </a:r>
            <a:r>
              <a:rPr lang="en-US" sz="3200" dirty="0"/>
              <a:t>Center</a:t>
            </a:r>
            <a:r>
              <a:rPr lang="en-GB" sz="3200" dirty="0"/>
              <a:t>, </a:t>
            </a:r>
            <a:r>
              <a:rPr lang="en-US" sz="3200" dirty="0"/>
              <a:t>Orlando, Florida</a:t>
            </a:r>
          </a:p>
          <a:p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802 Wireless Interim: 14-19 January 2018</a:t>
            </a:r>
          </a:p>
          <a:p>
            <a:r>
              <a:rPr lang="en-US" sz="3200" dirty="0"/>
              <a:t>	</a:t>
            </a:r>
            <a:r>
              <a:rPr lang="en-GB" sz="3200" dirty="0"/>
              <a:t>Hotel Irvine, Irvine, CA, USA</a:t>
            </a:r>
          </a:p>
          <a:p>
            <a:endParaRPr lang="en-GB" sz="3200" dirty="0"/>
          </a:p>
          <a:p>
            <a:endParaRPr lang="en-US" sz="3200" dirty="0"/>
          </a:p>
          <a:p>
            <a:endParaRPr lang="en-US" sz="3200" dirty="0"/>
          </a:p>
          <a:p>
            <a:br>
              <a:rPr lang="en-GB" sz="3200" dirty="0"/>
            </a:br>
            <a:endParaRPr lang="en-GB" sz="3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29001" y="1434353"/>
            <a:ext cx="6195391" cy="4392487"/>
          </a:xfrm>
        </p:spPr>
        <p:txBody>
          <a:bodyPr/>
          <a:lstStyle/>
          <a:p>
            <a:r>
              <a:rPr lang="en-US" dirty="0"/>
              <a:t>Primary Working Group	  </a:t>
            </a:r>
          </a:p>
          <a:p>
            <a:r>
              <a:rPr lang="en-US" dirty="0"/>
              <a:t>Total Registration: 	273	 100%			</a:t>
            </a:r>
          </a:p>
          <a:p>
            <a:r>
              <a:rPr lang="en-US" dirty="0"/>
              <a:t>    802.11				217	   79%			</a:t>
            </a:r>
          </a:p>
          <a:p>
            <a:r>
              <a:rPr lang="en-US" dirty="0"/>
              <a:t>    802.15				  40	   15%			</a:t>
            </a:r>
          </a:p>
          <a:p>
            <a:r>
              <a:rPr lang="en-US" dirty="0"/>
              <a:t>    802.16				    1		0%			</a:t>
            </a:r>
          </a:p>
          <a:p>
            <a:r>
              <a:rPr lang="en-US" dirty="0"/>
              <a:t>    802.18				    3		1%			</a:t>
            </a:r>
          </a:p>
          <a:p>
            <a:r>
              <a:rPr lang="en-US" dirty="0"/>
              <a:t>    802.19				    6		2%			</a:t>
            </a:r>
          </a:p>
          <a:p>
            <a:r>
              <a:rPr lang="en-US" dirty="0"/>
              <a:t>    802.21				    6		2%			</a:t>
            </a:r>
          </a:p>
          <a:p>
            <a:r>
              <a:rPr lang="en-US" dirty="0"/>
              <a:t>    802.22				Not meeting this week</a:t>
            </a:r>
          </a:p>
          <a:p>
            <a:r>
              <a:rPr lang="en-US" dirty="0"/>
              <a:t>    802.24				    0		0%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3429001" y="5981850"/>
            <a:ext cx="3565593" cy="338554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As of 9 Sept 2017</a:t>
            </a:r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57734</TotalTime>
  <Words>1108</Words>
  <Application>Microsoft Office PowerPoint</Application>
  <PresentationFormat>Widescreen</PresentationFormat>
  <Paragraphs>269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- Sept 2017 - Waikoloa</vt:lpstr>
      <vt:lpstr>Abstract</vt:lpstr>
      <vt:lpstr>Monday–  802.11 Opening Plenary</vt:lpstr>
      <vt:lpstr>M3.3  Other WG meeting plans </vt:lpstr>
      <vt:lpstr>M3.4 Meeting Room Locations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Network Assistance</vt:lpstr>
      <vt:lpstr>M3.10 FOOD &amp; BEVERAGE</vt:lpstr>
      <vt:lpstr>M3.9  II  Social Event</vt:lpstr>
      <vt:lpstr>802.11 Mid-Week Plenary</vt:lpstr>
      <vt:lpstr>2.5 II Announcements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2017 - Waikoloa</dc:title>
  <dc:subject>Sept 2017</dc:subject>
  <dc:creator>Jon Rosdahl</dc:creator>
  <dc:description>Jon Rosdahl (Qualcomm)</dc:description>
  <cp:lastModifiedBy>Jon Rosdahl</cp:lastModifiedBy>
  <cp:revision>210</cp:revision>
  <cp:lastPrinted>1601-01-01T00:00:00Z</cp:lastPrinted>
  <dcterms:created xsi:type="dcterms:W3CDTF">2014-04-14T10:59:07Z</dcterms:created>
  <dcterms:modified xsi:type="dcterms:W3CDTF">2017-09-15T18:19:40Z</dcterms:modified>
  <cp:category>Report</cp:category>
</cp:coreProperties>
</file>