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9" r:id="rId6"/>
    <p:sldId id="330" r:id="rId7"/>
    <p:sldId id="327" r:id="rId8"/>
    <p:sldId id="323" r:id="rId9"/>
    <p:sldId id="306" r:id="rId10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E1F869-ACB7-426B-B81B-3E8F4236BAEA}">
          <p14:sldIdLst>
            <p14:sldId id="256"/>
            <p14:sldId id="329"/>
            <p14:sldId id="330"/>
            <p14:sldId id="327"/>
            <p14:sldId id="323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un, Li Hsiang" initials="lsun" lastIdx="1" clrIdx="6">
    <p:extLst>
      <p:ext uri="{19B8F6BF-5375-455C-9EA6-DF929625EA0E}">
        <p15:presenceInfo xmlns:p15="http://schemas.microsoft.com/office/powerpoint/2012/main" userId="Sun, Li Hsiang" providerId="None"/>
      </p:ext>
    </p:extLst>
  </p:cmAuthor>
  <p:cmAuthor id="1" name="Olesen, Robert" initials="OR" lastIdx="1" clrIdx="0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2" name="Lou, Hanqing" initials="LH" lastIdx="18" clrIdx="1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3" name="Sahin, Alphan" initials="SA" lastIdx="7" clrIdx="2">
    <p:extLst>
      <p:ext uri="{19B8F6BF-5375-455C-9EA6-DF929625EA0E}">
        <p15:presenceInfo xmlns:p15="http://schemas.microsoft.com/office/powerpoint/2012/main" userId="S-1-5-21-1844237615-1580818891-725345543-35629" providerId="AD"/>
      </p:ext>
    </p:extLst>
  </p:cmAuthor>
  <p:cmAuthor id="4" name="Rui Yang" initials="RY" lastIdx="10" clrIdx="3">
    <p:extLst>
      <p:ext uri="{19B8F6BF-5375-455C-9EA6-DF929625EA0E}">
        <p15:presenceInfo xmlns:p15="http://schemas.microsoft.com/office/powerpoint/2012/main" userId="Rui Yang" providerId="None"/>
      </p:ext>
    </p:extLst>
  </p:cmAuthor>
  <p:cmAuthor id="5" name="Sun, Li Hsiang" initials="SLH" lastIdx="1" clrIdx="4">
    <p:extLst>
      <p:ext uri="{19B8F6BF-5375-455C-9EA6-DF929625EA0E}">
        <p15:presenceInfo xmlns:p15="http://schemas.microsoft.com/office/powerpoint/2012/main" userId="S-1-5-21-1844237615-1580818891-725345543-19501" providerId="AD"/>
      </p:ext>
    </p:extLst>
  </p:cmAuthor>
  <p:cmAuthor id="6" name="Wang, Xiaofei (Clement)" initials="WX(" lastIdx="13" clrIdx="5">
    <p:extLst>
      <p:ext uri="{19B8F6BF-5375-455C-9EA6-DF929625EA0E}">
        <p15:presenceInfo xmlns:p15="http://schemas.microsoft.com/office/powerpoint/2012/main" userId="S-1-5-21-1844237615-1580818891-725345543-194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986" autoAdjust="0"/>
  </p:normalViewPr>
  <p:slideViewPr>
    <p:cSldViewPr>
      <p:cViewPr varScale="1">
        <p:scale>
          <a:sx n="76" d="100"/>
          <a:sy n="76" d="100"/>
        </p:scale>
        <p:origin x="108" y="4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792" y="270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r>
              <a:rPr lang="en-US"/>
              <a:t>doc.: IEEE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</p:spTree>
    <p:extLst>
      <p:ext uri="{BB962C8B-B14F-4D97-AF65-F5344CB8AC3E}">
        <p14:creationId xmlns:p14="http://schemas.microsoft.com/office/powerpoint/2010/main" val="213873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547374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41182" y="647360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lvl="0"/>
            <a:r>
              <a:rPr lang="en-GB" noProof="0" dirty="0"/>
              <a:t>InterDigital,</a:t>
            </a:r>
            <a:r>
              <a:rPr lang="en-GB" baseline="0" noProof="0" dirty="0"/>
              <a:t> Inc.</a:t>
            </a:r>
            <a:endParaRPr lang="en-GB" noProof="0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956223" y="35462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802.11-17/1253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914399" y="800870"/>
            <a:ext cx="7315201" cy="143591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on Rank Adaptation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0813" cy="38084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2017-08</a:t>
            </a:r>
            <a:endParaRPr lang="en-GB" sz="2000" b="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178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       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0599138"/>
              </p:ext>
            </p:extLst>
          </p:nvPr>
        </p:nvGraphicFramePr>
        <p:xfrm>
          <a:off x="692150" y="3735388"/>
          <a:ext cx="8518525" cy="340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6" name="Document" r:id="rId4" imgW="8290118" imgH="3302907" progId="Word.Document.8">
                  <p:embed/>
                </p:oleObj>
              </mc:Choice>
              <mc:Fallback>
                <p:oleObj name="Document" r:id="rId4" imgW="8290118" imgH="3302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3735388"/>
                        <a:ext cx="8518525" cy="3402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667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/>
            <a:r>
              <a:rPr lang="en-US" dirty="0"/>
              <a:t>MIMO transmission is supported in 802.11ay. For SU-MIMO transmissions, up to 8 data streams are supported. Rank adaptation procedure for SU-MIMO transmission should be considered. Corresponding signaling and mechanisms should be designed to enable rank adaptation in an efficient way.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76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Rank Adaptation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805600"/>
              </p:ext>
            </p:extLst>
          </p:nvPr>
        </p:nvGraphicFramePr>
        <p:xfrm>
          <a:off x="692150" y="1828800"/>
          <a:ext cx="8296275" cy="496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Visio" r:id="rId4" imgW="10067877" imgH="5972077" progId="Visio.Drawing.15">
                  <p:embed/>
                </p:oleObj>
              </mc:Choice>
              <mc:Fallback>
                <p:oleObj name="Visio" r:id="rId4" imgW="10067877" imgH="5972077" progId="Visio.Drawing.15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828800"/>
                        <a:ext cx="8296275" cy="496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312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380" y="499547"/>
            <a:ext cx="7770813" cy="1065213"/>
          </a:xfrm>
        </p:spPr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379" y="2667000"/>
            <a:ext cx="7770813" cy="3628165"/>
          </a:xfrm>
        </p:spPr>
        <p:txBody>
          <a:bodyPr/>
          <a:lstStyle/>
          <a:p>
            <a:pPr marL="0" indent="0"/>
            <a:r>
              <a:rPr lang="en-US" sz="1800" b="0" dirty="0"/>
              <a:t>Is that possible to transmit data using a lower rank and perform full rank training using TRN field?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 TX sector combination index was signaled in a Grant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MIMO channel corresponding to the index does not have full rank, based on the measurement performed in the MIMO phase of BF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Data is transmitted in a lower rank, i.e. N</a:t>
            </a:r>
            <a:r>
              <a:rPr lang="en-US" sz="1800" b="0" baseline="-25000" dirty="0"/>
              <a:t>STS</a:t>
            </a:r>
            <a:r>
              <a:rPr lang="en-US" sz="1800" b="0" dirty="0"/>
              <a:t> &lt; min(N</a:t>
            </a:r>
            <a:r>
              <a:rPr lang="en-US" sz="1800" b="0" baseline="-25000" dirty="0"/>
              <a:t>TX</a:t>
            </a:r>
            <a:r>
              <a:rPr lang="en-US" sz="1800" b="0" dirty="0"/>
              <a:t>, N</a:t>
            </a:r>
            <a:r>
              <a:rPr lang="en-US" sz="1800" b="0" baseline="-25000" dirty="0"/>
              <a:t>RX</a:t>
            </a:r>
            <a:r>
              <a:rPr lang="en-US" sz="1800" b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Beam tracking initiator wants to check whether channel has changed or all the MIMO sectors are available for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Without aggregating a BRP frame, TRN field has to be transmitted with the same number of streams as data N</a:t>
            </a:r>
            <a:r>
              <a:rPr lang="en-US" sz="1800" b="0" baseline="-25000" dirty="0"/>
              <a:t>STS</a:t>
            </a:r>
          </a:p>
          <a:p>
            <a:pPr marL="0" indent="0"/>
            <a:r>
              <a:rPr lang="en-US" sz="1800" b="0" dirty="0">
                <a:solidFill>
                  <a:srgbClr val="FF0000"/>
                </a:solidFill>
              </a:rPr>
              <a:t>Beam tracking initiator cannot take advantage of increased rank if channel has changed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032153"/>
            <a:ext cx="4648200" cy="1486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81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Add a field “Number of TRN transmit chains” in EDMG Header-A for SC/OFDM PHY SU PPDU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833375"/>
              </p:ext>
            </p:extLst>
          </p:nvPr>
        </p:nvGraphicFramePr>
        <p:xfrm>
          <a:off x="981824" y="2971800"/>
          <a:ext cx="7467600" cy="97536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3532792697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151770996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33914464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bits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9983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Number of TRN transmit chains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3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The value of this field + 1 indicates the number of transmit chains used in the transmission of the TRN field of the PPDU.</a:t>
                      </a:r>
                      <a:endParaRPr lang="en-US" sz="1100" u="none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none" dirty="0">
                          <a:effectLst/>
                        </a:rPr>
                        <a:t>This field is reserved when the EDMG TRN Length field is 0</a:t>
                      </a:r>
                      <a:endParaRPr lang="en-US" sz="1100" u="none" dirty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u="sng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1191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94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Do you agree to include the changes described in 11-17-1254-00-00ay?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12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DF3A2E-30DE-4DE6-991E-46ACFC96EA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28A00E-A4F1-4CB6-961B-1B5ABEB44DD5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B4A3DE-0511-4B1C-9B83-50E0A0E03F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29035</TotalTime>
  <Words>295</Words>
  <Application>Microsoft Office PowerPoint</Application>
  <PresentationFormat>On-screen Show (4:3)</PresentationFormat>
  <Paragraphs>37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Microsoft Visio Drawing</vt:lpstr>
      <vt:lpstr>Discussion on Rank Adaptation</vt:lpstr>
      <vt:lpstr>Background</vt:lpstr>
      <vt:lpstr>Example Rank Adaptation Procedure</vt:lpstr>
      <vt:lpstr>Problems</vt:lpstr>
      <vt:lpstr>Proposed changes</vt:lpstr>
      <vt:lpstr>Straw Poll 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MIMO BF setting</dc:title>
  <dc:creator>Sahin, Alphan</dc:creator>
  <cp:lastModifiedBy>Sun, Li Hsiang</cp:lastModifiedBy>
  <cp:revision>1025</cp:revision>
  <cp:lastPrinted>2016-07-22T14:42:00Z</cp:lastPrinted>
  <dcterms:created xsi:type="dcterms:W3CDTF">2015-10-28T17:33:34Z</dcterms:created>
  <dcterms:modified xsi:type="dcterms:W3CDTF">2017-08-16T19:45:52Z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