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80" r:id="rId4"/>
    <p:sldId id="258" r:id="rId5"/>
    <p:sldId id="261" r:id="rId6"/>
    <p:sldId id="262" r:id="rId7"/>
    <p:sldId id="263" r:id="rId8"/>
    <p:sldId id="264" r:id="rId9"/>
    <p:sldId id="265" r:id="rId10"/>
    <p:sldId id="266" r:id="rId11"/>
    <p:sldId id="270" r:id="rId12"/>
    <p:sldId id="279" r:id="rId13"/>
    <p:sldId id="271" r:id="rId14"/>
    <p:sldId id="272" r:id="rId15"/>
    <p:sldId id="277"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802.11-17/1251r0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144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a:t>
            </a:r>
            <a:r>
              <a:rPr lang="en-US" altLang="en-US" dirty="0" smtClean="0"/>
              <a:t> </a:t>
            </a:r>
            <a:r>
              <a:rPr lang="en-US" altLang="en-US" dirty="0" smtClean="0"/>
              <a:t>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2270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9837056"/>
              </p:ext>
            </p:extLst>
          </p:nvPr>
        </p:nvGraphicFramePr>
        <p:xfrm>
          <a:off x="515938" y="3113455"/>
          <a:ext cx="7942262" cy="2449145"/>
        </p:xfrm>
        <a:graphic>
          <a:graphicData uri="http://schemas.openxmlformats.org/presentationml/2006/ole">
            <mc:AlternateContent xmlns:mc="http://schemas.openxmlformats.org/markup-compatibility/2006">
              <mc:Choice xmlns:v="urn:schemas-microsoft-com:vml" Requires="v">
                <p:oleObj spid="_x0000_s3103" name="Document" r:id="rId4" imgW="8258040" imgH="2558381" progId="Word.Document.8">
                  <p:embed/>
                </p:oleObj>
              </mc:Choice>
              <mc:Fallback>
                <p:oleObj name="Document" r:id="rId4" imgW="8258040" imgH="2558381" progId="Word.Document.8">
                  <p:embed/>
                  <p:pic>
                    <p:nvPicPr>
                      <p:cNvPr id="0" name="Picture 3"/>
                      <p:cNvPicPr>
                        <a:picLocks noChangeAspect="1" noChangeArrowheads="1"/>
                      </p:cNvPicPr>
                      <p:nvPr/>
                    </p:nvPicPr>
                    <p:blipFill>
                      <a:blip r:embed="rId5"/>
                      <a:srcRect/>
                      <a:stretch>
                        <a:fillRect/>
                      </a:stretch>
                    </p:blipFill>
                    <p:spPr bwMode="auto">
                      <a:xfrm>
                        <a:off x="515938" y="3113455"/>
                        <a:ext cx="7942262" cy="244914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399"/>
            <a:ext cx="8458200" cy="5543551"/>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a:t>7</a:t>
            </a:r>
            <a:r>
              <a:rPr lang="en-US" altLang="en-US" sz="2000" dirty="0" smtClean="0"/>
              <a:t>:00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a:t>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a:t>
            </a:r>
            <a:r>
              <a:rPr lang="en-US" altLang="en-US" dirty="0" smtClean="0"/>
              <a:t>September</a:t>
            </a:r>
            <a:r>
              <a:rPr lang="en-US" altLang="en-US" dirty="0" smtClean="0"/>
              <a:t> 06,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a:t>
            </a:r>
            <a:r>
              <a:rPr lang="en-US" altLang="en-US" dirty="0" smtClean="0"/>
              <a:t>September</a:t>
            </a:r>
            <a:r>
              <a:rPr lang="en-US" altLang="en-US" dirty="0" smtClean="0"/>
              <a:t> 07, </a:t>
            </a:r>
            <a:r>
              <a:rPr lang="en-US" altLang="en-US" dirty="0" smtClean="0"/>
              <a:t>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IPR Policy and procedure reminder</a:t>
            </a:r>
            <a:endParaRPr lang="en-US" dirty="0" smtClean="0"/>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a:t>
            </a:r>
            <a:r>
              <a:rPr lang="en-US" altLang="en-US" dirty="0" smtClean="0"/>
              <a:t>September</a:t>
            </a:r>
            <a:r>
              <a:rPr lang="en-US" altLang="en-US" dirty="0" smtClean="0"/>
              <a:t> 08, </a:t>
            </a:r>
            <a:r>
              <a:rPr lang="en-US" altLang="en-US" dirty="0" smtClean="0"/>
              <a:t>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IPR Policy and procedure reminder</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Santa Clara</a:t>
            </a:r>
            <a:r>
              <a:rPr lang="en-US" altLang="en-US" sz="4000" dirty="0" smtClean="0">
                <a:latin typeface="Arial" panose="020B0604020202020204" pitchFamily="34" charset="0"/>
              </a:rPr>
              <a:t>, </a:t>
            </a:r>
            <a:r>
              <a:rPr lang="en-US" altLang="en-US" sz="4000" dirty="0" smtClean="0">
                <a:latin typeface="Arial" panose="020B0604020202020204" pitchFamily="34" charset="0"/>
              </a:rPr>
              <a:t>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a:t>
            </a:r>
            <a:r>
              <a:rPr lang="en-US" altLang="en-US" sz="4000" dirty="0" smtClean="0">
                <a:latin typeface="Arial" panose="020B0604020202020204" pitchFamily="34" charset="0"/>
              </a:rPr>
              <a:t> 06-08,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Thanks to Hongyuan and Marvell for hosting this meeting.</a:t>
            </a:r>
          </a:p>
          <a:p>
            <a:pPr>
              <a:buFont typeface="Arial" panose="020B0604020202020204" pitchFamily="34" charset="0"/>
              <a:buChar char="•"/>
            </a:pPr>
            <a:r>
              <a:rPr lang="en-US" dirty="0" smtClean="0"/>
              <a:t>Host announcements, if any.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8190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384</TotalTime>
  <Words>1055</Words>
  <Application>Microsoft Office PowerPoint</Application>
  <PresentationFormat>On-screen Show (4:3)</PresentationFormat>
  <Paragraphs>173</Paragraphs>
  <Slides>16</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7"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Microsoft Word 97 - 2003 Document</vt:lpstr>
      <vt:lpstr>TGax September 2017 Ad Hoc Meeting Agenda (Non-PHY ad hoc)</vt:lpstr>
      <vt:lpstr>  IEEE 802.11 TGax: High Efficiency WLAN Task Group</vt:lpstr>
      <vt:lpstr>Host Information</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September 06, 2017</vt:lpstr>
      <vt:lpstr>Submissions</vt:lpstr>
      <vt:lpstr>Agenda for Thursday September 07, 2017 </vt:lpstr>
      <vt:lpstr>Agenda for Friday September 08,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26</cp:revision>
  <cp:lastPrinted>1601-01-01T00:00:00Z</cp:lastPrinted>
  <dcterms:created xsi:type="dcterms:W3CDTF">2017-01-26T15:28:16Z</dcterms:created>
  <dcterms:modified xsi:type="dcterms:W3CDTF">2017-08-15T18:41:05Z</dcterms:modified>
</cp:coreProperties>
</file>