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66" r:id="rId5"/>
    <p:sldId id="267" r:id="rId6"/>
    <p:sldId id="268" r:id="rId7"/>
    <p:sldId id="280" r:id="rId8"/>
    <p:sldId id="272" r:id="rId9"/>
    <p:sldId id="275" r:id="rId10"/>
    <p:sldId id="278" r:id="rId11"/>
    <p:sldId id="286" r:id="rId12"/>
    <p:sldId id="274"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2" d="100"/>
          <a:sy n="82" d="100"/>
        </p:scale>
        <p:origin x="96" y="4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8</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r.b.marks@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7/11-17-1242-00-AANI-strategies-to-maximize-adoption-of-802-11-in-5g-network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 17 August 2017 Teleconference</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2017-08-17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August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21"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t>Review of Teleconferences</a:t>
            </a:r>
          </a:p>
        </p:txBody>
      </p:sp>
      <p:sp>
        <p:nvSpPr>
          <p:cNvPr id="3" name="Content Placeholder 2"/>
          <p:cNvSpPr>
            <a:spLocks noGrp="1"/>
          </p:cNvSpPr>
          <p:nvPr>
            <p:ph idx="1"/>
          </p:nvPr>
        </p:nvSpPr>
        <p:spPr/>
        <p:txBody>
          <a:bodyPr/>
          <a:lstStyle/>
          <a:p>
            <a:pPr marL="800100" lvl="1" indent="-342900">
              <a:buFont typeface="Arial" panose="020B0604020202020204" pitchFamily="34" charset="0"/>
              <a:buChar char="•"/>
            </a:pPr>
            <a:r>
              <a:rPr lang="en-US" altLang="en-US" dirty="0"/>
              <a:t>July 27, 9am EDT - Canceled</a:t>
            </a:r>
          </a:p>
          <a:p>
            <a:pPr marL="800100" lvl="1" indent="-342900">
              <a:buFont typeface="Arial" panose="020B0604020202020204" pitchFamily="34" charset="0"/>
              <a:buChar char="•"/>
            </a:pPr>
            <a:r>
              <a:rPr lang="en-US" altLang="en-US" dirty="0"/>
              <a:t>August 3, 9am EDT - Canceled</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dirty="0"/>
              <a:t>August 17 - 12:00 noon EDT - Today</a:t>
            </a:r>
          </a:p>
          <a:p>
            <a:pPr marL="800100" lvl="1" indent="-342900">
              <a:buFont typeface="Arial" panose="020B0604020202020204" pitchFamily="34" charset="0"/>
              <a:buChar char="•"/>
            </a:pPr>
            <a:r>
              <a:rPr lang="en-US" altLang="en-US" dirty="0"/>
              <a:t>August 24, 9am EDT </a:t>
            </a:r>
          </a:p>
          <a:p>
            <a:pPr marL="800100" lvl="1" indent="-342900">
              <a:buFont typeface="Arial" panose="020B0604020202020204" pitchFamily="34" charset="0"/>
              <a:buChar char="•"/>
            </a:pPr>
            <a:r>
              <a:rPr lang="en-US" altLang="en-US" dirty="0"/>
              <a:t>August 31, 9am EDT  </a:t>
            </a:r>
          </a:p>
          <a:p>
            <a:pPr marL="800100" lvl="1" indent="-342900">
              <a:buFont typeface="Arial" panose="020B0604020202020204" pitchFamily="34" charset="0"/>
              <a:buChar char="•"/>
            </a:pPr>
            <a:r>
              <a:rPr lang="en-US" altLang="en-US" dirty="0"/>
              <a:t>September 7, 9am EDT </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hlinkClick r:id="rId2"/>
              </a:rPr>
              <a:t>11-17/1242r0</a:t>
            </a:r>
            <a:r>
              <a:rPr lang="en-US" dirty="0"/>
              <a:t> - Strategies to Maximize Adoption of 802.11 in 5G Networks</a:t>
            </a:r>
            <a:br>
              <a:rPr lang="en-US" dirty="0"/>
            </a:br>
            <a:r>
              <a:rPr lang="en-US" dirty="0"/>
              <a:t>Chuck Lukaszewski (Aruba, a HPE Company)</a:t>
            </a:r>
          </a:p>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1143000"/>
            <a:ext cx="10361084" cy="5332414"/>
          </a:xfrm>
        </p:spPr>
        <p:txBody>
          <a:bodyPr/>
          <a:lstStyle/>
          <a:p>
            <a:r>
              <a:rPr lang="en-US" altLang="en-US" dirty="0"/>
              <a:t>Teleconference: </a:t>
            </a:r>
          </a:p>
          <a:p>
            <a:pPr marL="800100" lvl="1" indent="-342900">
              <a:buFont typeface="Arial" panose="020B0604020202020204" pitchFamily="34" charset="0"/>
              <a:buChar char="•"/>
            </a:pPr>
            <a:r>
              <a:rPr lang="en-US" altLang="en-US" dirty="0"/>
              <a:t>August 24, 9am EDT – Contributions?</a:t>
            </a:r>
          </a:p>
          <a:p>
            <a:pPr marL="800100" lvl="1" indent="-342900">
              <a:buFont typeface="Arial" panose="020B0604020202020204" pitchFamily="34" charset="0"/>
              <a:buChar char="•"/>
            </a:pPr>
            <a:r>
              <a:rPr lang="en-US" altLang="en-US" dirty="0"/>
              <a:t>August 31, 9am EDT  - Contributions?</a:t>
            </a:r>
          </a:p>
          <a:p>
            <a:pPr marL="800100" lvl="1" indent="-342900">
              <a:buFont typeface="Arial" panose="020B0604020202020204" pitchFamily="34" charset="0"/>
              <a:buChar char="•"/>
            </a:pPr>
            <a:r>
              <a:rPr lang="en-US" altLang="en-US" dirty="0"/>
              <a:t>September 7, 9am EDT  - Contributions?</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sz="2200" dirty="0"/>
              <a:t>10-15 September 2017 F2F, Waikoloa Village, Kona, HI, USA - Goals:</a:t>
            </a:r>
            <a:endParaRPr lang="en-US" altLang="en-US" sz="2000" b="0" dirty="0"/>
          </a:p>
          <a:p>
            <a:pPr marL="971550" lvl="1" indent="-457200">
              <a:buFont typeface="+mj-lt"/>
              <a:buAutoNum type="arabicPeriod"/>
            </a:pPr>
            <a:r>
              <a:rPr lang="en-US" altLang="en-US" dirty="0"/>
              <a:t>Contributions on SA/802.11 interworking: 2G/3G/4G</a:t>
            </a:r>
          </a:p>
          <a:p>
            <a:pPr marL="971550" lvl="1" indent="-457200">
              <a:buFont typeface="+mj-lt"/>
              <a:buAutoNum type="arabicPeriod"/>
            </a:pPr>
            <a:r>
              <a:rPr lang="en-US" altLang="en-US" dirty="0"/>
              <a:t>Contributions on SA/802.11 or RAN/802.11 interworking or related 5G/nextGen </a:t>
            </a:r>
          </a:p>
          <a:p>
            <a:pPr marL="971550" lvl="1" indent="-457200">
              <a:buFont typeface="+mj-lt"/>
              <a:buAutoNum type="arabicPeriod"/>
            </a:pPr>
            <a:r>
              <a:rPr lang="en-US" altLang="en-US" dirty="0"/>
              <a:t>Continue discussions on NEND IC and report of NEND IC activity. </a:t>
            </a:r>
            <a:endParaRPr lang="en-US" dirty="0"/>
          </a:p>
          <a:p>
            <a:pPr marL="971550" lvl="1" indent="-457200">
              <a:buFont typeface="+mj-lt"/>
              <a:buAutoNum type="arabicPeriod"/>
            </a:pPr>
            <a:r>
              <a:rPr lang="en-US" altLang="en-US" dirty="0"/>
              <a:t>Generate a 802.11 contribution(s) for NEND IC activity</a:t>
            </a:r>
          </a:p>
          <a:p>
            <a:r>
              <a:rPr lang="en-US" altLang="en-US" sz="2000" b="0" dirty="0"/>
              <a:t>	Meeting time: 2 sessions - Monday PM1 and Thursday AM2</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August 17 2017</a:t>
            </a:r>
          </a:p>
          <a:p>
            <a:pPr algn="ctr"/>
            <a:r>
              <a:rPr lang="en-GB" dirty="0"/>
              <a:t>Teleconference</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August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send an e-mail to the Chair and/or Secretary </a:t>
            </a:r>
            <a:r>
              <a:rPr lang="en-US" altLang="en-US" sz="1400" dirty="0"/>
              <a:t>(</a:t>
            </a:r>
            <a:r>
              <a:rPr lang="en-US" altLang="en-US" sz="1400" dirty="0">
                <a:hlinkClick r:id="rId3"/>
              </a:rPr>
              <a:t>joseph.levy@interdigital.com</a:t>
            </a:r>
            <a:r>
              <a:rPr lang="en-US" altLang="en-US" sz="1400" dirty="0"/>
              <a:t>, </a:t>
            </a:r>
            <a:r>
              <a:rPr lang="en-US" altLang="en-US" sz="1400" dirty="0">
                <a:hlinkClick r:id="rId4"/>
              </a:rPr>
              <a:t>r.b.marks@ieee.org</a:t>
            </a:r>
            <a:r>
              <a:rPr lang="en-US" altLang="en-US" sz="1400" dirty="0"/>
              <a:t>)</a:t>
            </a:r>
            <a:r>
              <a:rPr lang="en-US" altLang="en-US" sz="2400" dirty="0"/>
              <a:t> to register your attendance</a:t>
            </a:r>
          </a:p>
          <a:p>
            <a:pPr lvl="1"/>
            <a:r>
              <a:rPr lang="en-US" altLang="en-US" sz="2400" dirty="0"/>
              <a:t>Please mute when not speaking</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comments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r>
              <a:rPr lang="en-US" altLang="en-US" dirty="0"/>
              <a:t>Call for Secretary</a:t>
            </a:r>
          </a:p>
          <a:p>
            <a:pPr marL="457200" indent="-457200">
              <a:buFont typeface="Times New Roman" panose="02020603050405020304" pitchFamily="18" charset="0"/>
              <a:buAutoNum type="arabicPeriod"/>
              <a:defRPr/>
            </a:pPr>
            <a:r>
              <a:rPr lang="en-US" altLang="en-US" dirty="0"/>
              <a:t>Administrative: Reminders, Rules, Agenda, Guidelines, Resources,  Participation, Announcements</a:t>
            </a:r>
          </a:p>
          <a:p>
            <a:pPr marL="457200" indent="-457200">
              <a:buFont typeface="Times New Roman" panose="02020603050405020304" pitchFamily="18" charset="0"/>
              <a:buAutoNum type="arabicPeriod"/>
              <a:defRPr/>
            </a:pPr>
            <a:r>
              <a:rPr lang="en-US" altLang="en-US" dirty="0"/>
              <a:t>Background/Status</a:t>
            </a:r>
          </a:p>
          <a:p>
            <a:pPr marL="457200" indent="-457200">
              <a:buFont typeface="Times New Roman" panose="02020603050405020304" pitchFamily="18" charset="0"/>
              <a:buAutoNum type="arabicPeriod"/>
              <a:defRPr/>
            </a:pPr>
            <a:r>
              <a:rPr lang="en-US" altLang="en-US" dirty="0"/>
              <a:t>Contributions:</a:t>
            </a:r>
          </a:p>
          <a:p>
            <a:pPr marL="857250" lvl="1" indent="-457200">
              <a:buFont typeface="Times New Roman" panose="02020603050405020304" pitchFamily="18" charset="0"/>
              <a:buAutoNum type="arabicPeriod"/>
              <a:defRPr/>
            </a:pPr>
            <a:r>
              <a:rPr lang="en-US" sz="1800" dirty="0">
                <a:hlinkClick r:id="rId3"/>
              </a:rPr>
              <a:t>11-17/1242r0</a:t>
            </a:r>
            <a:r>
              <a:rPr lang="en-US" sz="1800" dirty="0"/>
              <a:t> - Strategies to Maximize Adoption of 802.11 in 5G Networks</a:t>
            </a:r>
            <a:br>
              <a:rPr lang="en-US" sz="1800" dirty="0"/>
            </a:br>
            <a:r>
              <a:rPr lang="en-US" sz="1800" dirty="0"/>
              <a:t>Chuck Lukaszewski (Aruba, a HPE Company)</a:t>
            </a:r>
            <a:r>
              <a:rPr lang="en-US" altLang="en-US" sz="1800" dirty="0"/>
              <a:t> </a:t>
            </a:r>
          </a:p>
          <a:p>
            <a:pPr marL="457200" indent="-457200">
              <a:buFont typeface="Times New Roman" panose="02020603050405020304" pitchFamily="18" charset="0"/>
              <a:buAutoNum type="arabicPeriod"/>
              <a:defRPr/>
            </a:pPr>
            <a:r>
              <a:rPr lang="en-US" altLang="en-US" dirty="0"/>
              <a:t>Future Sessions Planning</a:t>
            </a:r>
          </a:p>
          <a:p>
            <a:pPr marL="457200" indent="-457200">
              <a:buFont typeface="Times New Roman" panose="02020603050405020304" pitchFamily="18" charset="0"/>
              <a:buAutoNum type="arabicPeriod"/>
              <a:defRPr/>
            </a:pPr>
            <a:endParaRPr lang="en-US" altLang="en-US" dirty="0"/>
          </a:p>
          <a:p>
            <a:pPr marL="457200" indent="-457200">
              <a:buFont typeface="Times New Roman" panose="02020603050405020304" pitchFamily="18" charset="0"/>
              <a:buAutoNum type="arabicPeriod"/>
              <a:defRPr/>
            </a:pPr>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August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 – Related to 3GPP SA</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Contributions regarding the ongoing 3GPP work:</a:t>
            </a:r>
          </a:p>
          <a:p>
            <a:pPr>
              <a:buFont typeface="Arial" panose="020B0604020202020204" pitchFamily="34" charset="0"/>
              <a:buChar char="•"/>
            </a:pPr>
            <a:r>
              <a:rPr lang="en-US" dirty="0"/>
              <a:t>11-17/1064r0 – “Overview of 3GPP SA Next Generation System Documents Related to Non-3GPP Access to the 5G Core Network</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August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77251628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5451</TotalTime>
  <Words>1153</Words>
  <Application>Microsoft Office PowerPoint</Application>
  <PresentationFormat>Widescreen</PresentationFormat>
  <Paragraphs>173</Paragraphs>
  <Slides>13</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 Unicode MS</vt:lpstr>
      <vt:lpstr>MS Gothic</vt:lpstr>
      <vt:lpstr>Arial</vt:lpstr>
      <vt:lpstr>Monotype Sorts</vt:lpstr>
      <vt:lpstr>Times New Roman</vt:lpstr>
      <vt:lpstr>Office Theme</vt:lpstr>
      <vt:lpstr>Document</vt:lpstr>
      <vt:lpstr>AANI SC Agenda 17 August 2017 Teleconference</vt:lpstr>
      <vt:lpstr>Abstract</vt:lpstr>
      <vt:lpstr>Reminders and Rules</vt:lpstr>
      <vt:lpstr>Agenda</vt:lpstr>
      <vt:lpstr>Guidelines for IEEE-SA Meetings</vt:lpstr>
      <vt:lpstr>Resources – URLs</vt:lpstr>
      <vt:lpstr>Participation in IEEE 802 Meetings</vt:lpstr>
      <vt:lpstr>AANI SC Background</vt:lpstr>
      <vt:lpstr>AANI Status – Related to 3GPP SA</vt:lpstr>
      <vt:lpstr>Review of Teleconferences</vt:lpstr>
      <vt:lpstr>Contributions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56</cp:revision>
  <cp:lastPrinted>1601-01-01T00:00:00Z</cp:lastPrinted>
  <dcterms:created xsi:type="dcterms:W3CDTF">2017-06-02T20:57:23Z</dcterms:created>
  <dcterms:modified xsi:type="dcterms:W3CDTF">2017-08-15T19:17:11Z</dcterms:modified>
</cp:coreProperties>
</file>