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2" r:id="rId4"/>
    <p:sldId id="285" r:id="rId5"/>
    <p:sldId id="278" r:id="rId6"/>
    <p:sldId id="273" r:id="rId7"/>
    <p:sldId id="276" r:id="rId8"/>
    <p:sldId id="279" r:id="rId9"/>
    <p:sldId id="277" r:id="rId10"/>
    <p:sldId id="271" r:id="rId11"/>
    <p:sldId id="269" r:id="rId12"/>
    <p:sldId id="280" r:id="rId13"/>
    <p:sldId id="281" r:id="rId14"/>
    <p:sldId id="282" r:id="rId15"/>
    <p:sldId id="283" r:id="rId16"/>
    <p:sldId id="284" r:id="rId17"/>
  </p:sldIdLst>
  <p:sldSz cx="9144000" cy="6858000" type="screen4x3"/>
  <p:notesSz cx="6934200" cy="9280525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7B"/>
    <a:srgbClr val="008000"/>
    <a:srgbClr val="FF0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2" autoAdjust="0"/>
    <p:restoredTop sz="94530" autoAdjust="0"/>
  </p:normalViewPr>
  <p:slideViewPr>
    <p:cSldViewPr>
      <p:cViewPr varScale="1">
        <p:scale>
          <a:sx n="122" d="100"/>
          <a:sy n="122" d="100"/>
        </p:scale>
        <p:origin x="44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11-17/1246r1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August 2017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Ruckus/Brocade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Mark Hamilton, Ruckus/Brocade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802.11ba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>
                <a:latin typeface="Times New Roman" pitchFamily="18" charset="0"/>
                <a:ea typeface="MS Gothic" pitchFamily="49" charset="-128"/>
              </a:rPr>
              <a:t> 2017-08-15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618375"/>
              </p:ext>
            </p:extLst>
          </p:nvPr>
        </p:nvGraphicFramePr>
        <p:xfrm>
          <a:off x="541338" y="2346325"/>
          <a:ext cx="8013700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Document" r:id="rId4" imgW="8267030" imgH="2518660" progId="Word.Document.8">
                  <p:embed/>
                </p:oleObj>
              </mc:Choice>
              <mc:Fallback>
                <p:oleObj name="Document" r:id="rId4" imgW="8267030" imgH="2518660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346325"/>
                        <a:ext cx="8013700" cy="244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Current 802.11 architecture concepts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20341" y="2170608"/>
            <a:ext cx="7992243" cy="27363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There is no “STA” with more than one PHY</a:t>
            </a:r>
          </a:p>
          <a:p>
            <a:pPr marL="796925"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kern="0" dirty="0">
                <a:latin typeface="Times New Roman" pitchFamily="18" charset="0"/>
                <a:ea typeface="MS Gothic" pitchFamily="49" charset="-128"/>
              </a:rPr>
              <a:t>Need to investigate implications of a “companion” PHY (let alone MAC)</a:t>
            </a:r>
          </a:p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 “STA” is a singly addressable instance of a MAC and PHY</a:t>
            </a:r>
          </a:p>
          <a:p>
            <a:pPr marL="796925"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This is still true with WUR.  Still only one MAC Address for the “pair” of Main stack and WUR stack.</a:t>
            </a:r>
          </a:p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456045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C2B32AF-A0A6-420E-BC00-B7B1B3A82339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Current 802.11 architecture concepts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99592" y="1716179"/>
            <a:ext cx="7772400" cy="43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A STA has a single MAC, single PHY, and </a:t>
            </a:r>
            <a:r>
              <a:rPr lang="en-US" sz="2000" kern="0" dirty="0" err="1">
                <a:latin typeface="Times New Roman" pitchFamily="18" charset="0"/>
                <a:ea typeface="MS Gothic" pitchFamily="49" charset="-128"/>
              </a:rPr>
              <a:t>Mgmt</a:t>
            </a: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, per Figure 4-19</a:t>
            </a: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433092"/>
            <a:ext cx="6408712" cy="390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17418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Adding WUR concepts …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69938" y="1539944"/>
            <a:ext cx="7772400" cy="8120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A dozing STA has two, cooperating, MACs and PHYs</a:t>
            </a:r>
          </a:p>
          <a:p>
            <a:pPr marL="339725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WUR PHY is RX only, is WUR MAC also RX only?  (Probably)</a:t>
            </a: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323398"/>
            <a:ext cx="7756478" cy="391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59891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Adding WUR concepts …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34095" y="1489783"/>
            <a:ext cx="7772400" cy="43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For sake of independent operation, probably has (at least some) Management Entities dedicated to the WUR operation</a:t>
            </a: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915" y="2488035"/>
            <a:ext cx="8101423" cy="387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15162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Adding WUR concepts …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34095" y="1489782"/>
            <a:ext cx="7772400" cy="7870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Note: No MAC SAP (no data frames); shared SME; shared 802.1X </a:t>
            </a:r>
            <a:r>
              <a:rPr lang="en-US" sz="2000" kern="0" dirty="0" err="1">
                <a:latin typeface="Times New Roman" pitchFamily="18" charset="0"/>
                <a:ea typeface="MS Gothic" pitchFamily="49" charset="-128"/>
              </a:rPr>
              <a:t>mgmt</a:t>
            </a: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 (even relevant?)</a:t>
            </a: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915" y="2488035"/>
            <a:ext cx="8101423" cy="387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77644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Adding WUR concepts …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34095" y="1489782"/>
            <a:ext cx="7772400" cy="7870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latin typeface="Times New Roman" pitchFamily="18" charset="0"/>
                <a:ea typeface="MS Gothic" pitchFamily="49" charset="-128"/>
              </a:rPr>
              <a:t>Need definitions of: </a:t>
            </a:r>
          </a:p>
          <a:p>
            <a:pPr marL="339725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MLME SAP for WUR (probably pretty simple)</a:t>
            </a:r>
          </a:p>
          <a:p>
            <a:pPr marL="339725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WUR MLME &lt;-&gt; Main MLME primitives (also: to/from SME or direct?)</a:t>
            </a:r>
          </a:p>
          <a:p>
            <a:pPr marL="339725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WUR PHY SAP and PLME SAP (RX only, any other difference from ‘normal’?</a:t>
            </a:r>
            <a:endParaRPr lang="en-GB" sz="14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031" y="3284984"/>
            <a:ext cx="6436526" cy="308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88055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Adding WUR concepts …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3569" y="1489781"/>
            <a:ext cx="8064896" cy="20201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latin typeface="Times New Roman" pitchFamily="18" charset="0"/>
                <a:ea typeface="MS Gothic" pitchFamily="49" charset="-128"/>
              </a:rPr>
              <a:t>On transmitter (master) side:</a:t>
            </a:r>
          </a:p>
          <a:p>
            <a:pPr marL="339725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Is WUR TX really a separate stack, or a “mode” of the Main?  (What band/channel are they each on?  (Main does channel access for WUR?))</a:t>
            </a:r>
          </a:p>
          <a:p>
            <a:pPr marL="339725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Is WUR stack TX only, or TX/RX?</a:t>
            </a:r>
          </a:p>
          <a:p>
            <a:pPr marL="339725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Different primitives Main MLME &lt;-&gt; WUR MLME (channel access stuff, instead of wakeup stuff).  Anything else?</a:t>
            </a:r>
          </a:p>
          <a:p>
            <a:pPr marL="339725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Any other differences (from RX model, or from legacy STA)?</a:t>
            </a:r>
            <a:endParaRPr lang="en-GB" sz="14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544998"/>
            <a:ext cx="6048672" cy="289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0169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presentation continues considerations for a discussion between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TGba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and ARC SC, on any adjustments/additions needed to 802.11 architecture to support 802.11ba.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 indent="635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The intention is to propose some approaches to any such adjustments/additions that might be needed to support the 11ba architecture.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Questions/topics discussed with </a:t>
            </a:r>
            <a:r>
              <a:rPr lang="en-US" sz="3600" b="0" kern="1200" dirty="0" err="1">
                <a:solidFill>
                  <a:srgbClr val="435153"/>
                </a:solidFill>
              </a:rPr>
              <a:t>TGba</a:t>
            </a:r>
            <a:r>
              <a:rPr lang="en-US" sz="3600" b="0" kern="1200" dirty="0">
                <a:solidFill>
                  <a:srgbClr val="435153"/>
                </a:solidFill>
              </a:rPr>
              <a:t>, at Berlin F2F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20341" y="1938133"/>
            <a:ext cx="7992243" cy="43048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Is the WUR an independent PHY? </a:t>
            </a:r>
            <a:r>
              <a:rPr lang="en-US" sz="2000" kern="0" dirty="0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For now, it is a fully independent PHY (on </a:t>
            </a:r>
            <a:r>
              <a:rPr lang="en-US" sz="2000" kern="0" dirty="0" err="1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RXr</a:t>
            </a:r>
            <a:r>
              <a:rPr lang="en-US" sz="2000" kern="0" dirty="0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) – but perhaps a “mode” of main PHY (on </a:t>
            </a:r>
            <a:r>
              <a:rPr lang="en-US" sz="2000" kern="0" dirty="0" err="1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TXr</a:t>
            </a:r>
            <a:r>
              <a:rPr lang="en-US" sz="2000" kern="0" dirty="0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?).  Coexistence/cooperation aspects have been built-in, to allow channel sharing with traditional 802.11 </a:t>
            </a:r>
            <a:r>
              <a:rPr lang="en-US" sz="2000" kern="0" dirty="0" err="1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PHYs.</a:t>
            </a:r>
            <a:endParaRPr lang="en-US" sz="2000" kern="0" dirty="0">
              <a:solidFill>
                <a:srgbClr val="00B050"/>
              </a:solidFill>
              <a:latin typeface="Times New Roman" pitchFamily="18" charset="0"/>
              <a:ea typeface="MS Gothic" pitchFamily="49" charset="-128"/>
            </a:endParaRP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Is the WUR an independent MAC?  </a:t>
            </a:r>
            <a:r>
              <a:rPr lang="en-US" sz="2000" kern="0" dirty="0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Probably/possibly (on </a:t>
            </a:r>
            <a:r>
              <a:rPr lang="en-US" sz="2000" kern="0" dirty="0" err="1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RXr</a:t>
            </a:r>
            <a:r>
              <a:rPr lang="en-US" sz="2000" kern="0" dirty="0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) – note that the </a:t>
            </a:r>
            <a:r>
              <a:rPr lang="en-US" sz="2000" kern="0" dirty="0" err="1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RXr</a:t>
            </a:r>
            <a:r>
              <a:rPr lang="en-US" sz="2000" kern="0" dirty="0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 MAC is likely a (small) subset of a traditional MAC.  Note, however, it is not “standalone”.  The WUR MAC is a “companion” MAC/PHY that can only operate under the control of negotiation that takes place over the “main” MAC/PHY.</a:t>
            </a:r>
          </a:p>
          <a:p>
            <a:pPr marL="511175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 err="1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TXr</a:t>
            </a:r>
            <a:r>
              <a:rPr lang="en-US" sz="2000" kern="0" dirty="0">
                <a:solidFill>
                  <a:srgbClr val="00B050"/>
                </a:solidFill>
                <a:latin typeface="Times New Roman" pitchFamily="18" charset="0"/>
                <a:ea typeface="MS Gothic" pitchFamily="49" charset="-128"/>
              </a:rPr>
              <a:t> could be more complicated – TBD.</a:t>
            </a: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978441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Questions/topics discussed with </a:t>
            </a:r>
            <a:r>
              <a:rPr lang="en-US" sz="3600" b="0" kern="1200" dirty="0" err="1">
                <a:solidFill>
                  <a:srgbClr val="435153"/>
                </a:solidFill>
              </a:rPr>
              <a:t>TGba</a:t>
            </a:r>
            <a:r>
              <a:rPr lang="en-US" sz="3600" b="0" kern="1200" dirty="0">
                <a:solidFill>
                  <a:srgbClr val="435153"/>
                </a:solidFill>
              </a:rPr>
              <a:t>, at Berlin F2F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20341" y="1938133"/>
            <a:ext cx="7992243" cy="43048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11175" indent="-457200" eaLnBrk="1" hangingPunct="1">
              <a:buFont typeface="+mj-lt"/>
              <a:buAutoNum type="arabicPeriod" startAt="3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Is the WUR always physically collocated with an 802.11 AP or STA? 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Yes.</a:t>
            </a:r>
          </a:p>
          <a:p>
            <a:pPr marL="511175" indent="-457200" eaLnBrk="1" hangingPunct="1">
              <a:buFont typeface="+mj-lt"/>
              <a:buAutoNum type="arabicPeriod" startAt="3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Does the WUR have an address?  Or, does it “share” the collocated STAs address? 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The WUR MAC/PHY do not have a separate MAC Address.  There is a WUR identifier, with local negotiation and scope only, however.  WUR does not associate with the BSS.</a:t>
            </a:r>
          </a:p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071289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Questions/topics discussed with </a:t>
            </a:r>
            <a:r>
              <a:rPr lang="en-US" sz="3600" b="0" kern="1200" dirty="0" err="1">
                <a:solidFill>
                  <a:srgbClr val="435153"/>
                </a:solidFill>
              </a:rPr>
              <a:t>TGba</a:t>
            </a:r>
            <a:r>
              <a:rPr lang="en-US" sz="3600" b="0" kern="1200" dirty="0">
                <a:solidFill>
                  <a:srgbClr val="435153"/>
                </a:solidFill>
              </a:rPr>
              <a:t>, at Berlin F2F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20341" y="2170607"/>
            <a:ext cx="7992243" cy="43048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11175" indent="-457200" eaLnBrk="1" hangingPunct="1">
              <a:buFont typeface="+mj-lt"/>
              <a:buAutoNum type="arabicPeriod" startAt="5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Does the WUR MAC connect to/integrate with the 802.11 MAC? 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Yes.  Per above, around negotiation with peer(s), and addressing. And, power on/off is coordinated between the MACs.</a:t>
            </a: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 </a:t>
            </a:r>
          </a:p>
          <a:p>
            <a:pPr marL="511175" indent="-457200" eaLnBrk="1" hangingPunct="1">
              <a:buFont typeface="+mj-lt"/>
              <a:buAutoNum type="arabicPeriod" startAt="5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OR… Does the WUR ‘wake’ the device, and the device contains independent WUR and an 802.11 MAC/PHY, and some ‘host function’ between them? 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Some debate on this, perhaps.  For now, assuming the model is MAC &lt;-&gt; MAC connection.</a:t>
            </a:r>
          </a:p>
          <a:p>
            <a:pPr marL="511175" indent="-457200" eaLnBrk="1" hangingPunct="1">
              <a:buFont typeface="+mj-lt"/>
              <a:buAutoNum type="arabicPeriod" startAt="5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Perhaps related/duplicate: Does the introduction of the WUR impact the behavior of a collocated/integrated STA’s MAC/PHY?</a:t>
            </a:r>
          </a:p>
          <a:p>
            <a:pPr marL="511175" indent="-457200" eaLnBrk="1" hangingPunct="1">
              <a:buFont typeface="+mj-lt"/>
              <a:buAutoNum type="arabicPeriod" startAt="5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811538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More advanced questions/topics discussed briefly in Berlin F2F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20341" y="2170607"/>
            <a:ext cx="7992243" cy="43048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Does a WUR associate to a BSS?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  No.</a:t>
            </a: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If yes, the same BSS as any collocated/integrated STA, or a separate ‘overlay’ BSS of WUR devices? 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NA</a:t>
            </a: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Does the WUR work with all 802.11 PHYs e.g. a, b, g, n, ac, ad, ah, ax, ay?</a:t>
            </a:r>
            <a:r>
              <a:rPr lang="en-US" sz="2000" dirty="0"/>
              <a:t>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WUR only runs in 2.4/5 GHz.  But, can work with all PHYs (maybe?).</a:t>
            </a:r>
            <a:endParaRPr lang="en-US" sz="20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Does the WUR work with mesh STAs?  IBSS?  OCB?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Mesh, IBSS, OCB uses are TBD in the future, not now</a:t>
            </a: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031895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ea typeface="MS PGothic" panose="020B0600070205080204" pitchFamily="34" charset="-128"/>
              </a:rPr>
              <a:t>TGba</a:t>
            </a:r>
            <a:r>
              <a:rPr lang="en-US" altLang="en-US" dirty="0">
                <a:ea typeface="MS PGothic" panose="020B0600070205080204" pitchFamily="34" charset="-128"/>
              </a:rPr>
              <a:t> architecture new questions (from Berlin Wed AM1 ARC)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82000" cy="4724400"/>
          </a:xfrm>
        </p:spPr>
        <p:txBody>
          <a:bodyPr/>
          <a:lstStyle/>
          <a:p>
            <a:pPr>
              <a:buFont typeface="+mj-lt"/>
              <a:buAutoNum type="arabicPeriod"/>
              <a:defRPr/>
            </a:pPr>
            <a:r>
              <a:rPr lang="en-US" sz="1800" dirty="0"/>
              <a:t>Does every WUR stack have an individual “ID” (“WUR address”)?  Or, could a given WUR stack be only addressed using a “group ID” in some scenarios?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/>
              <a:t>How are WUR ID’s made globally unique, or are they?  What about overlapping WUR coverage?  Prevented using the same solution as security protections?  Prevented through selection of different sub-carriers?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/>
              <a:t>How does the WUR stack become aware of ongoing NAV protections?  RX doesn’t need to know.  What about the </a:t>
            </a:r>
            <a:r>
              <a:rPr lang="en-US" sz="1800" dirty="0" err="1"/>
              <a:t>TXr</a:t>
            </a:r>
            <a:r>
              <a:rPr lang="en-US" sz="1800" dirty="0"/>
              <a:t>?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/>
              <a:t>For protection – how much of a legacy frame header is sent?  Just PHY header?  Some MAC header (addresses?  NAV?  </a:t>
            </a:r>
            <a:r>
              <a:rPr lang="en-US" sz="1800" dirty="0" err="1"/>
              <a:t>Etc</a:t>
            </a:r>
            <a:r>
              <a:rPr lang="en-US" sz="1800" dirty="0"/>
              <a:t>)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/>
              <a:t>Is there any sharing (necessarily, as part of the design, not implementation choice) of RF front-end?</a:t>
            </a:r>
          </a:p>
          <a:p>
            <a:pPr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3487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ea typeface="MS PGothic" panose="020B0600070205080204" pitchFamily="34" charset="-128"/>
              </a:rPr>
              <a:t>TGba</a:t>
            </a:r>
            <a:r>
              <a:rPr lang="en-US" altLang="en-US" dirty="0">
                <a:ea typeface="MS PGothic" panose="020B0600070205080204" pitchFamily="34" charset="-128"/>
              </a:rPr>
              <a:t> architecture new questions (from Berlin Wed AM1 ARC)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82000" cy="4724400"/>
          </a:xfrm>
        </p:spPr>
        <p:txBody>
          <a:bodyPr/>
          <a:lstStyle/>
          <a:p>
            <a:pPr>
              <a:buFont typeface="+mj-lt"/>
              <a:buAutoNum type="arabicPeriod" startAt="6"/>
              <a:defRPr/>
            </a:pPr>
            <a:r>
              <a:rPr lang="en-US" sz="1800" dirty="0"/>
              <a:t>What happens when the Main stack wakes up?  Does it still have an association?  Is it in some power save state (which)?  </a:t>
            </a:r>
          </a:p>
          <a:p>
            <a:pPr>
              <a:buFont typeface="+mj-lt"/>
              <a:buAutoNum type="arabicPeriod" startAt="6"/>
              <a:defRPr/>
            </a:pPr>
            <a:r>
              <a:rPr lang="en-US" sz="1800" dirty="0"/>
              <a:t>“Yes, fully independent PHY” – is that for the RX side, or the TX side?</a:t>
            </a:r>
          </a:p>
          <a:p>
            <a:pPr>
              <a:buFont typeface="+mj-lt"/>
              <a:buAutoNum type="arabicPeriod" startAt="6"/>
              <a:defRPr/>
            </a:pPr>
            <a:r>
              <a:rPr lang="en-US" sz="1800" dirty="0"/>
              <a:t>What about error recovery? STA goes out of range?  What if the AP changes (DFS, ITS, </a:t>
            </a:r>
            <a:r>
              <a:rPr lang="en-US" sz="1800" dirty="0" err="1"/>
              <a:t>etc</a:t>
            </a:r>
            <a:r>
              <a:rPr lang="en-US" sz="1800" dirty="0"/>
              <a:t>)?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50389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ea typeface="MS PGothic" panose="020B0600070205080204" pitchFamily="34" charset="-128"/>
              </a:rPr>
              <a:t>TGba</a:t>
            </a:r>
            <a:r>
              <a:rPr lang="en-US" altLang="en-US" dirty="0">
                <a:ea typeface="MS PGothic" panose="020B0600070205080204" pitchFamily="34" charset="-128"/>
              </a:rPr>
              <a:t> architecture assumptions (to be confirmed/discussed)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buFont typeface="+mj-lt"/>
              <a:buAutoNum type="arabicPeriod"/>
              <a:defRPr/>
            </a:pPr>
            <a:r>
              <a:rPr lang="en-US" sz="1800" dirty="0">
                <a:solidFill>
                  <a:srgbClr val="0070C0"/>
                </a:solidFill>
              </a:rPr>
              <a:t>WUR RX doesn’t need to know about NAV or other medium-related state. For </a:t>
            </a:r>
            <a:r>
              <a:rPr lang="en-US" sz="1800" dirty="0" err="1">
                <a:solidFill>
                  <a:srgbClr val="0070C0"/>
                </a:solidFill>
              </a:rPr>
              <a:t>TXr</a:t>
            </a:r>
            <a:r>
              <a:rPr lang="en-US" sz="1800" dirty="0">
                <a:solidFill>
                  <a:srgbClr val="0070C0"/>
                </a:solidFill>
              </a:rPr>
              <a:t>, the Main stack runs the usual medium access, and waits until it has a </a:t>
            </a:r>
            <a:r>
              <a:rPr lang="en-US" sz="1800" dirty="0" err="1">
                <a:solidFill>
                  <a:srgbClr val="0070C0"/>
                </a:solidFill>
              </a:rPr>
              <a:t>TxOp</a:t>
            </a:r>
            <a:r>
              <a:rPr lang="en-US" sz="1800" dirty="0">
                <a:solidFill>
                  <a:srgbClr val="0070C0"/>
                </a:solidFill>
              </a:rPr>
              <a:t>, then triggers the WUR to TX.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>
                <a:solidFill>
                  <a:srgbClr val="0070C0"/>
                </a:solidFill>
              </a:rPr>
              <a:t>On the </a:t>
            </a:r>
            <a:r>
              <a:rPr lang="en-US" sz="1800" dirty="0" err="1">
                <a:solidFill>
                  <a:srgbClr val="0070C0"/>
                </a:solidFill>
              </a:rPr>
              <a:t>RXr</a:t>
            </a:r>
            <a:r>
              <a:rPr lang="en-US" sz="1800" dirty="0">
                <a:solidFill>
                  <a:srgbClr val="0070C0"/>
                </a:solidFill>
              </a:rPr>
              <a:t>, only one stack (WUR or Main) is active at a given point in time.  During WUR Mode doze, legacy ‘scheduled’ activities are suspended (details TBD).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>
                <a:solidFill>
                  <a:srgbClr val="0070C0"/>
                </a:solidFill>
              </a:rPr>
              <a:t>On the </a:t>
            </a:r>
            <a:r>
              <a:rPr lang="en-US" sz="1800" dirty="0" err="1">
                <a:solidFill>
                  <a:srgbClr val="0070C0"/>
                </a:solidFill>
              </a:rPr>
              <a:t>RXr</a:t>
            </a:r>
            <a:r>
              <a:rPr lang="en-US" sz="1800" dirty="0">
                <a:solidFill>
                  <a:srgbClr val="0070C0"/>
                </a:solidFill>
              </a:rPr>
              <a:t>, when the Main stack is woken up by the WUR stack, it still has an association and is in an existing mechanism power save state (WNM Sleep Mode, U-APSD, etc.?).  Upon wakeup, the Main stack TXs to its AP, which is the indication that the wakeup was successful and completed. 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>
                <a:solidFill>
                  <a:srgbClr val="0070C0"/>
                </a:solidFill>
              </a:rPr>
              <a:t>On the WUR RX STA (the sleeping node), the WUR can be 100% RX with no TX capability at all.  There is a </a:t>
            </a:r>
            <a:r>
              <a:rPr lang="en-US" sz="1800" dirty="0" err="1">
                <a:solidFill>
                  <a:srgbClr val="0070C0"/>
                </a:solidFill>
              </a:rPr>
              <a:t>TXr</a:t>
            </a:r>
            <a:r>
              <a:rPr lang="en-US" sz="1800" dirty="0">
                <a:solidFill>
                  <a:srgbClr val="0070C0"/>
                </a:solidFill>
              </a:rPr>
              <a:t> on the master node, so the nodes are therefore (potentially) different architecturally.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>
                <a:solidFill>
                  <a:srgbClr val="0070C0"/>
                </a:solidFill>
              </a:rPr>
              <a:t>The WUR “wakeup” frame does not NAV protect to cover the sleeping device’s Main radio waking up and </a:t>
            </a:r>
            <a:r>
              <a:rPr lang="en-US" sz="1800" dirty="0" err="1">
                <a:solidFill>
                  <a:srgbClr val="0070C0"/>
                </a:solidFill>
              </a:rPr>
              <a:t>TXing</a:t>
            </a:r>
            <a:r>
              <a:rPr lang="en-US" sz="1800" dirty="0">
                <a:solidFill>
                  <a:srgbClr val="0070C0"/>
                </a:solidFill>
              </a:rPr>
              <a:t>.</a:t>
            </a:r>
            <a:endParaRPr lang="en-US" sz="1800" dirty="0"/>
          </a:p>
          <a:p>
            <a:pPr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791733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29245</TotalTime>
  <Words>1368</Words>
  <Application>Microsoft Office PowerPoint</Application>
  <PresentationFormat>On-screen Show (4:3)</PresentationFormat>
  <Paragraphs>100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MS Gothic</vt:lpstr>
      <vt:lpstr>MS PGothic</vt:lpstr>
      <vt:lpstr>Arial</vt:lpstr>
      <vt:lpstr>Times New Roman</vt:lpstr>
      <vt:lpstr>802-11-template</vt:lpstr>
      <vt:lpstr>Document</vt:lpstr>
      <vt:lpstr>802.11ba Architecture Discussion</vt:lpstr>
      <vt:lpstr>Abstract</vt:lpstr>
      <vt:lpstr>Questions/topics discussed with TGba, at Berlin F2F</vt:lpstr>
      <vt:lpstr>Questions/topics discussed with TGba, at Berlin F2F</vt:lpstr>
      <vt:lpstr>Questions/topics discussed with TGba, at Berlin F2F</vt:lpstr>
      <vt:lpstr>More advanced questions/topics discussed briefly in Berlin F2F</vt:lpstr>
      <vt:lpstr>TGba architecture new questions (from Berlin Wed AM1 ARC)</vt:lpstr>
      <vt:lpstr>TGba architecture new questions (from Berlin Wed AM1 ARC)</vt:lpstr>
      <vt:lpstr>TGba architecture assumptions (to be confirmed/discussed)</vt:lpstr>
      <vt:lpstr>Current 802.11 architecture concepts</vt:lpstr>
      <vt:lpstr>Current 802.11 architecture concepts</vt:lpstr>
      <vt:lpstr>Adding WUR concepts …</vt:lpstr>
      <vt:lpstr>Adding WUR concepts …</vt:lpstr>
      <vt:lpstr>Adding WUR concepts …</vt:lpstr>
      <vt:lpstr>Adding WUR concepts …</vt:lpstr>
      <vt:lpstr>Adding WUR concepts …</vt:lpstr>
    </vt:vector>
  </TitlesOfParts>
  <Company>Cisco Systems, Spctralink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mhamilto@brocade.com</cp:lastModifiedBy>
  <cp:revision>153</cp:revision>
  <cp:lastPrinted>1601-01-01T00:00:00Z</cp:lastPrinted>
  <dcterms:created xsi:type="dcterms:W3CDTF">2010-02-15T12:38:41Z</dcterms:created>
  <dcterms:modified xsi:type="dcterms:W3CDTF">2017-08-15T14:05:37Z</dcterms:modified>
</cp:coreProperties>
</file>