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2" r:id="rId4"/>
    <p:sldId id="278" r:id="rId5"/>
    <p:sldId id="273" r:id="rId6"/>
    <p:sldId id="276" r:id="rId7"/>
    <p:sldId id="279" r:id="rId8"/>
    <p:sldId id="277" r:id="rId9"/>
    <p:sldId id="271" r:id="rId10"/>
    <p:sldId id="269" r:id="rId11"/>
    <p:sldId id="280" r:id="rId12"/>
    <p:sldId id="281" r:id="rId13"/>
    <p:sldId id="282" r:id="rId14"/>
    <p:sldId id="283" r:id="rId15"/>
    <p:sldId id="284" r:id="rId16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7B"/>
    <a:srgbClr val="008000"/>
    <a:srgbClr val="FF0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530" autoAdjust="0"/>
  </p:normalViewPr>
  <p:slideViewPr>
    <p:cSldViewPr>
      <p:cViewPr varScale="1">
        <p:scale>
          <a:sx n="100" d="100"/>
          <a:sy n="100" d="100"/>
        </p:scale>
        <p:origin x="22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11-17/1246r0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August 2017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802.11ba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2017-08-11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618375"/>
              </p:ext>
            </p:extLst>
          </p:nvPr>
        </p:nvGraphicFramePr>
        <p:xfrm>
          <a:off x="541338" y="2346325"/>
          <a:ext cx="8013700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346325"/>
                        <a:ext cx="8013700" cy="244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C2B32AF-A0A6-420E-BC00-B7B1B3A82339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Current 802.11 architecture concepts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99592" y="1716179"/>
            <a:ext cx="7772400" cy="43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A STA has a single MAC, single PHY, and </a:t>
            </a:r>
            <a:r>
              <a:rPr lang="en-US" sz="2000" kern="0" dirty="0" err="1">
                <a:latin typeface="Times New Roman" pitchFamily="18" charset="0"/>
                <a:ea typeface="MS Gothic" pitchFamily="49" charset="-128"/>
              </a:rPr>
              <a:t>Mgmt</a:t>
            </a: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, per Figure 4-19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433092"/>
            <a:ext cx="6408712" cy="390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7418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69938" y="1539944"/>
            <a:ext cx="7772400" cy="812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A dozing STA has two, cooperating, MACs and PHYs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PHY is RX only, is WUR MAC also RX only?  (Probably)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323398"/>
            <a:ext cx="7756478" cy="3913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9891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3"/>
            <a:ext cx="7772400" cy="43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For sake of independent operation, probably has (at least some) Management Entities dedicated to the WUR operation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15" y="2488035"/>
            <a:ext cx="8101423" cy="38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15162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2"/>
            <a:ext cx="7772400" cy="78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Note: No MAC SAP (no data frames); shared SME; shared 802.1X </a:t>
            </a:r>
            <a:r>
              <a:rPr lang="en-US" sz="2000" kern="0" dirty="0" err="1">
                <a:latin typeface="Times New Roman" pitchFamily="18" charset="0"/>
                <a:ea typeface="MS Gothic" pitchFamily="49" charset="-128"/>
              </a:rPr>
              <a:t>mgmt</a:t>
            </a: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 (even relevant?)</a:t>
            </a: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915" y="2488035"/>
            <a:ext cx="8101423" cy="387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7644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34095" y="1489782"/>
            <a:ext cx="7772400" cy="78708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latin typeface="Times New Roman" pitchFamily="18" charset="0"/>
                <a:ea typeface="MS Gothic" pitchFamily="49" charset="-128"/>
              </a:rPr>
              <a:t>Need definitions of: 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MLME SAP for WUR (probably pretty simple)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MLME &lt;-&gt; Main MLME primitives (also: to/from SME or direct?)</a:t>
            </a:r>
          </a:p>
          <a:p>
            <a:pPr marL="339725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WUR PHY SAP and PLME SAP (RX only, any other difference from ‘normal’?</a:t>
            </a:r>
            <a:endParaRPr lang="en-GB" sz="14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031" y="3284984"/>
            <a:ext cx="6436526" cy="3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88055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Adding WUR concepts …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3569" y="1489781"/>
            <a:ext cx="8064896" cy="20201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latin typeface="Times New Roman" pitchFamily="18" charset="0"/>
                <a:ea typeface="MS Gothic" pitchFamily="49" charset="-128"/>
              </a:rPr>
              <a:t>On transmitter (master) side: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WUR TX really a separate stack, or a “mode” of the Main?  (What band/channel are they each on?  (Main does channel access for WUR?))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WUR stack TX only, or TX/RX?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Different primitives Main MLME &lt;-&gt; WUR MLME (channel access stuff, instead of wakeup stuff).  Anything else?</a:t>
            </a:r>
          </a:p>
          <a:p>
            <a:pPr marL="339725" indent="-28575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Any other differences (from RX model, or from legacy STA)?</a:t>
            </a:r>
            <a:endParaRPr lang="en-GB" sz="14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3544998"/>
            <a:ext cx="6048672" cy="289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169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continues considerations for a discussion between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TGba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and ARC SC, on any adjustments/additions needed to 802.11 architecture to support 802.11ba.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 indent="635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The intention is to propose some approaches to any such adjustments/additions that might be needed to support the 11ba architecture.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Questions/topics discussed with </a:t>
            </a:r>
            <a:r>
              <a:rPr lang="en-US" sz="3600" b="0" kern="1200" dirty="0" err="1">
                <a:solidFill>
                  <a:srgbClr val="435153"/>
                </a:solidFill>
              </a:rPr>
              <a:t>TGba</a:t>
            </a:r>
            <a:r>
              <a:rPr lang="en-US" sz="3600" b="0" kern="1200" dirty="0">
                <a:solidFill>
                  <a:srgbClr val="435153"/>
                </a:solidFill>
              </a:rPr>
              <a:t>, at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1938133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an independent PHY?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Yes, it is a fully independent PHY.  Coexistence/cooperation aspects have been built-in, to allow channel sharing with traditional 802.11 </a:t>
            </a:r>
            <a:r>
              <a:rPr lang="en-US" sz="2000" kern="0" dirty="0" err="1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PHYs.</a:t>
            </a:r>
            <a:endParaRPr lang="en-US" sz="2000" kern="0" dirty="0">
              <a:solidFill>
                <a:srgbClr val="0070C0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an independent MAC?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Probably/possibly.  Note, however, it is not “standalone”.  The WUR MAC is a “companion” MAC/PHY that can only operate under the control of negotiation that takes place over the “main” MAC/PHY.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Is the WUR always physically collocated with an 802.11 AP or STA?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Yes.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have an address?  Or, does it “share” the collocated STAs address?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The WUR MAC/PHY do not have a separate MAC Address.  There is a WUR identifier, with local negotiation and scope only, however.  WUR does not associate with the BSS.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78441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Questions/topics discussed with </a:t>
            </a:r>
            <a:r>
              <a:rPr lang="en-US" sz="3600" b="0" kern="1200" dirty="0" err="1">
                <a:solidFill>
                  <a:srgbClr val="435153"/>
                </a:solidFill>
              </a:rPr>
              <a:t>TGba</a:t>
            </a:r>
            <a:r>
              <a:rPr lang="en-US" sz="3600" b="0" kern="1200" dirty="0">
                <a:solidFill>
                  <a:srgbClr val="435153"/>
                </a:solidFill>
              </a:rPr>
              <a:t>, at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7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MAC connect to/integrate with the 802.11 MAC?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Yes.  Per above, around negotiation with peer(s), and addressing.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And, power on/off is coordinated between the MACs.</a:t>
            </a: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OR… Does the WUR ‘wake’ the device, and the device contains independent WUR and an 802.11 MAC/PHY, and some ‘host function’ between them?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Some debate on this, perhaps.  For now, assuming the model is MAC &lt;-&gt; MAC connection.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Perhaps related/duplicate: Does the introduction of the WUR impact the behavior of a collocated/integrated STA’s MAC/PHY?</a:t>
            </a:r>
          </a:p>
          <a:p>
            <a:pPr marL="511175" indent="-457200" eaLnBrk="1" hangingPunct="1">
              <a:buFont typeface="+mj-lt"/>
              <a:buAutoNum type="arabicPeriod" startAt="5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811538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More advanced questions/topics discussed briefly in Berlin F2F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7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a WUR associate to a BSS?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  No.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If yes, the same BSS as any collocated/integrated STA, or a separate ‘overlay’ BSS of WUR devices? 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NA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work with all 802.11 PHYs e.g. a, b, g, n, ac, ad, ah, ax, ay?</a:t>
            </a:r>
            <a:r>
              <a:rPr lang="en-US" sz="2000" dirty="0"/>
              <a:t>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WUR only runs in 2.4/5 GHz.  But, can work with all PHYs (maybe?).</a:t>
            </a: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Does the WUR work with mesh STAs?  IBSS?  OCB? </a:t>
            </a:r>
            <a:r>
              <a:rPr lang="en-US" sz="2000" kern="0" dirty="0">
                <a:solidFill>
                  <a:srgbClr val="0070C0"/>
                </a:solidFill>
                <a:latin typeface="Times New Roman" pitchFamily="18" charset="0"/>
                <a:ea typeface="MS Gothic" pitchFamily="49" charset="-128"/>
              </a:rPr>
              <a:t>Mesh, IBSS, OCB uses are TBD in the future, not now</a:t>
            </a: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11175" indent="-457200" eaLnBrk="1" hangingPunct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31895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new questions (from Berlin Wed AM1 ARC)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en-US" sz="1800" dirty="0"/>
              <a:t>Does every WUR stack have an individual “ID” (“WUR address”)?  Or, could a given WUR stack be only addressed using a “group ID” in some scenarios?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How are WUR ID’s made globally unique, or are they?  What about overlapping WUR coverage?  Prevented using the same solution as security protections?  Prevented through selection of different sub-carriers?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How does the WUR stack become aware of ongoing NAV protections?  RX doesn’t need to know.  What about the </a:t>
            </a:r>
            <a:r>
              <a:rPr lang="en-US" sz="1800" dirty="0" err="1"/>
              <a:t>TXr</a:t>
            </a:r>
            <a:r>
              <a:rPr lang="en-US" sz="1800" dirty="0"/>
              <a:t>?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For protection – how much of a legacy frame header is sent?  Just PHY header?  Some MAC header (addresses?  NAV? 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/>
              <a:t>Is there any sharing (necessarily, as part of the design, not implementation choice) of RF front-end?</a:t>
            </a:r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3487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new questions (from Berlin Wed AM1 ARC)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82000" cy="4724400"/>
          </a:xfrm>
        </p:spPr>
        <p:txBody>
          <a:bodyPr/>
          <a:lstStyle/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What happens when the Main stack wakes up?  Does it still have an association?  Is it in some power save state (which)?  </a:t>
            </a:r>
          </a:p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“Yes, fully independent PHY” – is that for the RX side, or the TX side?</a:t>
            </a:r>
          </a:p>
          <a:p>
            <a:pPr>
              <a:buFont typeface="+mj-lt"/>
              <a:buAutoNum type="arabicPeriod" startAt="6"/>
              <a:defRPr/>
            </a:pPr>
            <a:r>
              <a:rPr lang="en-US" sz="1800" dirty="0"/>
              <a:t>What about error recovery? STA goes out of range?  What if the AP changes (DFS, ITS, </a:t>
            </a:r>
            <a:r>
              <a:rPr lang="en-US" sz="1800" dirty="0" err="1"/>
              <a:t>etc</a:t>
            </a:r>
            <a:r>
              <a:rPr lang="en-US" sz="1800" dirty="0"/>
              <a:t>)?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800" dirty="0"/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5038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ea typeface="MS PGothic" panose="020B0600070205080204" pitchFamily="34" charset="-128"/>
              </a:rPr>
              <a:t>TGba</a:t>
            </a:r>
            <a:r>
              <a:rPr lang="en-US" altLang="en-US" dirty="0">
                <a:ea typeface="MS PGothic" panose="020B0600070205080204" pitchFamily="34" charset="-128"/>
              </a:rPr>
              <a:t> architecture assumptions (to be confirmed/discussed)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WUR RX doesn’t need to know about NAV or other medium-related state. For </a:t>
            </a:r>
            <a:r>
              <a:rPr lang="en-US" sz="1800" dirty="0" err="1">
                <a:solidFill>
                  <a:srgbClr val="0070C0"/>
                </a:solidFill>
              </a:rPr>
              <a:t>TXr</a:t>
            </a:r>
            <a:r>
              <a:rPr lang="en-US" sz="1800" dirty="0">
                <a:solidFill>
                  <a:srgbClr val="0070C0"/>
                </a:solidFill>
              </a:rPr>
              <a:t>, the Main stack runs the usual medium access, and waits until it has a </a:t>
            </a:r>
            <a:r>
              <a:rPr lang="en-US" sz="1800" dirty="0" err="1">
                <a:solidFill>
                  <a:srgbClr val="0070C0"/>
                </a:solidFill>
              </a:rPr>
              <a:t>TxOp</a:t>
            </a:r>
            <a:r>
              <a:rPr lang="en-US" sz="1800" dirty="0">
                <a:solidFill>
                  <a:srgbClr val="0070C0"/>
                </a:solidFill>
              </a:rPr>
              <a:t>, then triggers the WUR to TX.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</a:t>
            </a:r>
            <a:r>
              <a:rPr lang="en-US" sz="1800" dirty="0" err="1">
                <a:solidFill>
                  <a:srgbClr val="0070C0"/>
                </a:solidFill>
              </a:rPr>
              <a:t>RXr</a:t>
            </a:r>
            <a:r>
              <a:rPr lang="en-US" sz="1800" dirty="0">
                <a:solidFill>
                  <a:srgbClr val="0070C0"/>
                </a:solidFill>
              </a:rPr>
              <a:t>, only one stack (WUR or Main) is active at a given point in time.  During WUR Mode doze, legacy ‘scheduled’ activities are suspended (details TBD).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</a:t>
            </a:r>
            <a:r>
              <a:rPr lang="en-US" sz="1800" dirty="0" err="1">
                <a:solidFill>
                  <a:srgbClr val="0070C0"/>
                </a:solidFill>
              </a:rPr>
              <a:t>RXr</a:t>
            </a:r>
            <a:r>
              <a:rPr lang="en-US" sz="1800" dirty="0">
                <a:solidFill>
                  <a:srgbClr val="0070C0"/>
                </a:solidFill>
              </a:rPr>
              <a:t>, when the Main stack is woken up by the WUR stack, it still has an association and is in an existing mechanism power save state (WNM Sleep Mode, U-APSD, etc.?).  Upon wakeup, the Main stack TXs to its AP, which is the indication that the wakeup was successful and completed. 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On the WUR RX STA (the sleeping node), the WUR can be 100% RX with no TX capability at all.  There is a </a:t>
            </a:r>
            <a:r>
              <a:rPr lang="en-US" sz="1800" dirty="0" err="1">
                <a:solidFill>
                  <a:srgbClr val="0070C0"/>
                </a:solidFill>
              </a:rPr>
              <a:t>TXr</a:t>
            </a:r>
            <a:r>
              <a:rPr lang="en-US" sz="1800" dirty="0">
                <a:solidFill>
                  <a:srgbClr val="0070C0"/>
                </a:solidFill>
              </a:rPr>
              <a:t> on the master node, so the nodes are therefore (potentially) different architecturally.</a:t>
            </a:r>
          </a:p>
          <a:p>
            <a:pPr>
              <a:buFont typeface="+mj-lt"/>
              <a:buAutoNum type="arabicPeriod"/>
              <a:defRPr/>
            </a:pPr>
            <a:r>
              <a:rPr lang="en-US" sz="1800" dirty="0">
                <a:solidFill>
                  <a:srgbClr val="0070C0"/>
                </a:solidFill>
              </a:rPr>
              <a:t>The WUR “wakeup” frame does not NAV protect to cover the sleeping device’s Main radio waking up and </a:t>
            </a:r>
            <a:r>
              <a:rPr lang="en-US" sz="1800" dirty="0" err="1">
                <a:solidFill>
                  <a:srgbClr val="0070C0"/>
                </a:solidFill>
              </a:rPr>
              <a:t>TXing</a:t>
            </a:r>
            <a:r>
              <a:rPr lang="en-US" sz="1800" dirty="0">
                <a:solidFill>
                  <a:srgbClr val="0070C0"/>
                </a:solidFill>
              </a:rPr>
              <a:t>.</a:t>
            </a:r>
            <a:endParaRPr lang="en-US" sz="1800" dirty="0"/>
          </a:p>
          <a:p>
            <a:pPr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7917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916" y="867458"/>
            <a:ext cx="8589963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Current 802.11 architecture concepts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20341" y="2170608"/>
            <a:ext cx="7992243" cy="27363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latin typeface="Times New Roman" pitchFamily="18" charset="0"/>
                <a:ea typeface="MS Gothic" pitchFamily="49" charset="-128"/>
              </a:rPr>
              <a:t>There is no “STA” with more than one PHY</a:t>
            </a:r>
          </a:p>
          <a:p>
            <a:pPr marL="796925"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kern="0" dirty="0">
                <a:latin typeface="Times New Roman" pitchFamily="18" charset="0"/>
                <a:ea typeface="MS Gothic" pitchFamily="49" charset="-128"/>
              </a:rPr>
              <a:t>Need to investigate implications of a “companion” PHY (let alone MAC)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 “STA” is a singly addressable instance of a MAC and PHY</a:t>
            </a:r>
          </a:p>
          <a:p>
            <a:pPr marL="796925" lvl="1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1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This is still true with WUR.  Still only one MAC Address for the “pair” of Main stack and WUR stack.</a:t>
            </a: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396875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>
              <a:solidFill>
                <a:schemeClr val="tx1"/>
              </a:solidFill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45604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29179</TotalTime>
  <Words>1303</Words>
  <Application>Microsoft Office PowerPoint</Application>
  <PresentationFormat>On-screen Show (4:3)</PresentationFormat>
  <Paragraphs>96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802-11-template</vt:lpstr>
      <vt:lpstr>Document</vt:lpstr>
      <vt:lpstr>802.11ba Architecture Discussion</vt:lpstr>
      <vt:lpstr>Abstract</vt:lpstr>
      <vt:lpstr>Questions/topics discussed with TGba, at Berlin F2F</vt:lpstr>
      <vt:lpstr>Questions/topics discussed with TGba, at Berlin F2F</vt:lpstr>
      <vt:lpstr>More advanced questions/topics discussed briefly in Berlin F2F</vt:lpstr>
      <vt:lpstr>TGba architecture new questions (from Berlin Wed AM1 ARC)</vt:lpstr>
      <vt:lpstr>TGba architecture new questions (from Berlin Wed AM1 ARC)</vt:lpstr>
      <vt:lpstr>TGba architecture assumptions (to be confirmed/discussed)</vt:lpstr>
      <vt:lpstr>Current 802.11 architecture concepts</vt:lpstr>
      <vt:lpstr>Current 802.11 architecture concepts</vt:lpstr>
      <vt:lpstr>Adding WUR concepts …</vt:lpstr>
      <vt:lpstr>Adding WUR concepts …</vt:lpstr>
      <vt:lpstr>Adding WUR concepts …</vt:lpstr>
      <vt:lpstr>Adding WUR concepts …</vt:lpstr>
      <vt:lpstr>Adding WUR concepts …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mhamilto@brocade.com</cp:lastModifiedBy>
  <cp:revision>149</cp:revision>
  <cp:lastPrinted>1601-01-01T00:00:00Z</cp:lastPrinted>
  <dcterms:created xsi:type="dcterms:W3CDTF">2010-02-15T12:38:41Z</dcterms:created>
  <dcterms:modified xsi:type="dcterms:W3CDTF">2017-08-11T23:21:07Z</dcterms:modified>
</cp:coreProperties>
</file>