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613" r:id="rId10"/>
    <p:sldId id="614"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389" autoAdjust="0"/>
  </p:normalViewPr>
  <p:slideViewPr>
    <p:cSldViewPr>
      <p:cViewPr varScale="1">
        <p:scale>
          <a:sx n="87" d="100"/>
          <a:sy n="87" d="100"/>
        </p:scale>
        <p:origin x="-1258" y="-9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242" y="-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August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802.11-17/1232r1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228-02-00aj-comments-from-tgaj-second-recirculation-sponsor-ballot-on-d7-0.xls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2017-08-10</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755576" y="692696"/>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August 10,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2780928"/>
          <a:ext cx="7226300" cy="1450975"/>
        </p:xfrm>
        <a:graphic>
          <a:graphicData uri="http://schemas.openxmlformats.org/presentationml/2006/ole">
            <p:oleObj spid="_x0000_s28775" name="Document" r:id="rId4" imgW="9104835" imgH="1823276"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ja-JP" dirty="0" smtClean="0"/>
              <a:t>Motion 2  </a:t>
            </a:r>
            <a:endParaRPr lang="en-US" altLang="zh-CN" sz="2800" dirty="0" smtClean="0"/>
          </a:p>
        </p:txBody>
      </p:sp>
      <p:sp>
        <p:nvSpPr>
          <p:cNvPr id="39939" name="Content Placeholder 6"/>
          <p:cNvSpPr>
            <a:spLocks noGrp="1"/>
          </p:cNvSpPr>
          <p:nvPr>
            <p:ph sz="half" idx="2"/>
          </p:nvPr>
        </p:nvSpPr>
        <p:spPr>
          <a:xfrm>
            <a:off x="611560" y="1844824"/>
            <a:ext cx="8352928" cy="4536504"/>
          </a:xfrm>
        </p:spPr>
        <p:txBody>
          <a:bodyPr/>
          <a:lstStyle/>
          <a:p>
            <a:pPr lvl="0"/>
            <a:r>
              <a:rPr lang="en-US" altLang="zh-CN" sz="2000" dirty="0" smtClean="0"/>
              <a:t>Having approved the comment resolutions for all of the comments received from the Sponsor Recirculation Ballot on P802.11aj D7.0 as contained in document (</a:t>
            </a:r>
            <a:r>
              <a:rPr lang="en-US" altLang="zh-CN" sz="2000" dirty="0" smtClean="0">
                <a:hlinkClick r:id="rId3"/>
              </a:rPr>
              <a:t>https://</a:t>
            </a:r>
            <a:r>
              <a:rPr lang="en-US" altLang="zh-CN" sz="2000" dirty="0" smtClean="0">
                <a:hlinkClick r:id="rId3"/>
              </a:rPr>
              <a:t>mentor.ieee.org/802.11/dcn/17/11-17-1228-03-00aj-comments-from-tgaj-second-recirculation-sponsor-ballot-on-d7-0.xlsx</a:t>
            </a:r>
            <a:r>
              <a:rPr lang="en-US" altLang="zh-CN" sz="2000" dirty="0" smtClean="0"/>
              <a:t>), granting the editor editorial license and</a:t>
            </a:r>
          </a:p>
          <a:p>
            <a:pPr lvl="0"/>
            <a:r>
              <a:rPr lang="en-US" altLang="zh-CN" sz="2000" dirty="0" smtClean="0"/>
              <a:t>Instruct the editor to prepare Draft 8.0 incorporating these resolutions and</a:t>
            </a:r>
            <a:endParaRPr lang="zh-CN" altLang="zh-CN" sz="2000" dirty="0" smtClean="0"/>
          </a:p>
          <a:p>
            <a:pPr lvl="0"/>
            <a:r>
              <a:rPr lang="en-US" altLang="zh-CN" sz="2000" dirty="0" smtClean="0"/>
              <a:t>Approve a 10-day Sponsor Recirculation Ballot asking the question “Should P802.11aj D8.0 be forwarded to </a:t>
            </a:r>
            <a:r>
              <a:rPr lang="en-US" altLang="zh-CN" sz="2000" dirty="0" err="1" smtClean="0"/>
              <a:t>RevCom</a:t>
            </a:r>
            <a:r>
              <a:rPr lang="en-US" altLang="zh-CN" sz="2000" dirty="0" smtClean="0"/>
              <a:t>?”</a:t>
            </a:r>
            <a:endParaRPr lang="zh-CN" altLang="zh-CN" sz="2000" dirty="0" smtClean="0"/>
          </a:p>
          <a:p>
            <a:pPr>
              <a:buNone/>
            </a:pPr>
            <a:endParaRPr lang="ja-JP" altLang="en-US" sz="1200" dirty="0" smtClean="0"/>
          </a:p>
          <a:p>
            <a:pPr lvl="1"/>
            <a:r>
              <a:rPr lang="en-GB" altLang="zh-CN" sz="2000" dirty="0" smtClean="0"/>
              <a:t>Moved: </a:t>
            </a:r>
            <a:r>
              <a:rPr lang="en-GB" altLang="zh-CN" sz="2000" dirty="0" err="1" smtClean="0"/>
              <a:t>Dejian</a:t>
            </a:r>
            <a:r>
              <a:rPr lang="en-GB" altLang="zh-CN" sz="2000" dirty="0" smtClean="0"/>
              <a:t> Li</a:t>
            </a:r>
            <a:endParaRPr lang="en-GB" altLang="zh-CN" sz="2000" dirty="0" smtClean="0"/>
          </a:p>
          <a:p>
            <a:pPr lvl="1"/>
            <a:r>
              <a:rPr lang="en-GB" altLang="zh-CN" sz="2000" dirty="0" smtClean="0"/>
              <a:t>Seconded</a:t>
            </a:r>
            <a:r>
              <a:rPr lang="en-GB" altLang="zh-CN" sz="2000" dirty="0" smtClean="0"/>
              <a:t>: </a:t>
            </a:r>
            <a:r>
              <a:rPr lang="en-GB" altLang="zh-CN" sz="2000" dirty="0" err="1" smtClean="0"/>
              <a:t>Shiwen</a:t>
            </a:r>
            <a:r>
              <a:rPr lang="en-GB" altLang="zh-CN" sz="2000" dirty="0" smtClean="0"/>
              <a:t> He </a:t>
            </a:r>
            <a:endParaRPr lang="en-GB" altLang="zh-CN" sz="2000" dirty="0" smtClean="0"/>
          </a:p>
          <a:p>
            <a:pPr lvl="1"/>
            <a:r>
              <a:rPr lang="en-GB" altLang="zh-CN" sz="2000" dirty="0" smtClean="0"/>
              <a:t>Result: </a:t>
            </a:r>
            <a:r>
              <a:rPr lang="en-US" altLang="zh-CN" sz="2000" dirty="0" smtClean="0"/>
              <a:t>Y-5, N-0, A-0 </a:t>
            </a:r>
            <a:endParaRPr lang="en-US" altLang="zh-CN" sz="2000"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224694" cy="276999"/>
          </a:xfrm>
        </p:spPr>
        <p:txBody>
          <a:bodyPr/>
          <a:lstStyle/>
          <a:p>
            <a:pPr>
              <a:defRPr/>
            </a:pPr>
            <a:r>
              <a:rPr lang="en-US" altLang="zh-CN" dirty="0" smtClean="0"/>
              <a:t>August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August 10, 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August 10, 10:00 pm – 12:00 pm</a:t>
            </a:r>
          </a:p>
          <a:p>
            <a:pPr marL="742950" lvl="1" indent="-285750" algn="just" eaLnBrk="0" hangingPunct="0">
              <a:spcBef>
                <a:spcPct val="20000"/>
              </a:spcBef>
              <a:defRPr/>
            </a:pPr>
            <a:r>
              <a:rPr lang="en-US" altLang="en-US" sz="2400" dirty="0" smtClean="0">
                <a:latin typeface="+mn-lt"/>
                <a:cs typeface="MS PGothic" charset="0"/>
              </a:rPr>
              <a:t>    Beijing time: </a:t>
            </a:r>
            <a:r>
              <a:rPr lang="en-US" altLang="en-US" sz="2400" dirty="0" smtClean="0">
                <a:cs typeface="MS PGothic" charset="0"/>
              </a:rPr>
              <a:t>August 11, 10:00 am – 12:00 pm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August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August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dirty="0" smtClean="0"/>
              <a:t>Call the meeting to order</a:t>
            </a:r>
          </a:p>
          <a:p>
            <a:pPr algn="just"/>
            <a:r>
              <a:rPr lang="en-US" altLang="en-US" dirty="0" smtClean="0"/>
              <a:t>Patent policy and logistics</a:t>
            </a:r>
          </a:p>
          <a:p>
            <a:pPr algn="just"/>
            <a:r>
              <a:rPr lang="en-US" altLang="en-US" dirty="0" smtClean="0"/>
              <a:t>Presentation</a:t>
            </a:r>
          </a:p>
          <a:p>
            <a:pPr lvl="1" algn="just"/>
            <a:r>
              <a:rPr lang="en-US" altLang="en-US" sz="1800" b="1" dirty="0" smtClean="0"/>
              <a:t>11-17/0624r2: </a:t>
            </a:r>
            <a:r>
              <a:rPr lang="en-US" altLang="en-US" sz="1800" dirty="0" err="1" smtClean="0"/>
              <a:t>TGaj</a:t>
            </a:r>
            <a:r>
              <a:rPr lang="en-US" altLang="en-US" sz="1800" dirty="0" smtClean="0"/>
              <a:t> editor report for sponsor ballot </a:t>
            </a:r>
          </a:p>
          <a:p>
            <a:pPr lvl="1" algn="just"/>
            <a:r>
              <a:rPr lang="en-US" altLang="en-US" sz="1800" b="1" dirty="0" smtClean="0"/>
              <a:t>11-17/1235r1: </a:t>
            </a:r>
            <a:r>
              <a:rPr lang="en-US" altLang="zh-CN" sz="1800" dirty="0" smtClean="0"/>
              <a:t>Proposed resolution to CID 1001, 1002 from the second recirculation Sponsor Ballot</a:t>
            </a:r>
          </a:p>
          <a:p>
            <a:pPr lvl="1" algn="just"/>
            <a:r>
              <a:rPr lang="en-US" altLang="zh-CN" sz="1800" b="1" dirty="0" smtClean="0"/>
              <a:t>11-17/1237r1: </a:t>
            </a:r>
            <a:r>
              <a:rPr lang="en-US" altLang="zh-CN" sz="1800" dirty="0" smtClean="0"/>
              <a:t>Proposed Resolutions to CID 1003-1015</a:t>
            </a:r>
          </a:p>
          <a:p>
            <a:pPr lvl="1" algn="just"/>
            <a:r>
              <a:rPr lang="en-US" altLang="zh-CN" sz="1800" b="1" dirty="0" smtClean="0"/>
              <a:t>11-17/1228r1: </a:t>
            </a:r>
            <a:r>
              <a:rPr lang="en-US" altLang="zh-CN" sz="1800" dirty="0" smtClean="0"/>
              <a:t>Comments from </a:t>
            </a:r>
            <a:r>
              <a:rPr lang="en-US" altLang="zh-CN" sz="1800" dirty="0" err="1" smtClean="0"/>
              <a:t>TGaj</a:t>
            </a:r>
            <a:r>
              <a:rPr lang="en-US" altLang="zh-CN" sz="1800" dirty="0" smtClean="0"/>
              <a:t> second recirculation sponsor ballot on D7.0</a:t>
            </a:r>
          </a:p>
          <a:p>
            <a:pPr marL="342900" lvl="1" indent="-342900" algn="just">
              <a:buChar char="•"/>
            </a:pPr>
            <a:r>
              <a:rPr lang="en-US" altLang="en-US" sz="2400" b="1" dirty="0" smtClean="0">
                <a:cs typeface="MS PGothic" panose="020B0600070205080204" pitchFamily="34" charset="-128"/>
              </a:rPr>
              <a:t>Motions</a:t>
            </a:r>
          </a:p>
          <a:p>
            <a:pPr marL="342900" lvl="1" indent="-342900" algn="just">
              <a:buChar char="•"/>
            </a:pPr>
            <a:r>
              <a:rPr lang="en-US" altLang="en-US" sz="2400" b="1" dirty="0" smtClean="0">
                <a:cs typeface="MS PGothic" panose="020B0600070205080204" pitchFamily="34" charset="-128"/>
              </a:rPr>
              <a:t>AOB</a:t>
            </a:r>
          </a:p>
          <a:p>
            <a:pPr lvl="1" algn="just"/>
            <a:endParaRPr lang="en-US" altLang="en-US" sz="1400" dirty="0" smtClean="0"/>
          </a:p>
          <a:p>
            <a:pPr lvl="1" algn="just"/>
            <a:endParaRPr lang="en-US" altLang="en-US" sz="1400" dirty="0" smtClean="0"/>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22469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Motion 1</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smtClean="0"/>
              <a:t>To approve the following comment </a:t>
            </a:r>
            <a:r>
              <a:rPr lang="en-US" altLang="zh-CN" sz="2400" dirty="0"/>
              <a:t>resolutions in </a:t>
            </a:r>
            <a:r>
              <a:rPr lang="en-US" altLang="zh-CN" sz="2400" dirty="0" smtClean="0"/>
              <a:t>11-17-1228-03-00aj </a:t>
            </a:r>
            <a:r>
              <a:rPr lang="en-US" altLang="zh-CN" sz="2400" dirty="0" smtClean="0"/>
              <a:t>for the Sponsor Recirculation Ballot on </a:t>
            </a:r>
            <a:r>
              <a:rPr lang="en-US" altLang="zh-CN" sz="2400" dirty="0" smtClean="0"/>
              <a:t>P802.11aj </a:t>
            </a:r>
            <a:r>
              <a:rPr lang="en-US" altLang="zh-CN" sz="2400" dirty="0" smtClean="0"/>
              <a:t>D7.0.</a:t>
            </a:r>
          </a:p>
          <a:p>
            <a:pPr lvl="1"/>
            <a:endParaRPr lang="en-US" sz="1600" dirty="0" smtClean="0">
              <a:solidFill>
                <a:srgbClr val="000000"/>
              </a:solidFill>
            </a:endParaRPr>
          </a:p>
          <a:p>
            <a:pPr lvl="1">
              <a:lnSpc>
                <a:spcPct val="90000"/>
              </a:lnSpc>
            </a:pPr>
            <a:r>
              <a:rPr lang="en-US" altLang="zh-CN" sz="2000" dirty="0" smtClean="0"/>
              <a:t>Move: </a:t>
            </a:r>
            <a:r>
              <a:rPr lang="en-US" altLang="zh-CN" sz="2000" dirty="0" err="1" smtClean="0"/>
              <a:t>Dejian</a:t>
            </a:r>
            <a:r>
              <a:rPr lang="en-US" altLang="zh-CN" sz="2000" dirty="0" smtClean="0"/>
              <a:t> Li</a:t>
            </a:r>
            <a:endParaRPr lang="en-US" altLang="zh-CN" sz="2000" dirty="0" smtClean="0"/>
          </a:p>
          <a:p>
            <a:pPr lvl="1">
              <a:lnSpc>
                <a:spcPct val="90000"/>
              </a:lnSpc>
            </a:pPr>
            <a:r>
              <a:rPr lang="en-US" altLang="zh-CN" sz="2000" dirty="0" smtClean="0"/>
              <a:t>Second</a:t>
            </a:r>
            <a:r>
              <a:rPr lang="en-US" altLang="zh-CN" sz="2000" dirty="0" smtClean="0"/>
              <a:t>: </a:t>
            </a:r>
            <a:r>
              <a:rPr lang="en-US" altLang="zh-CN" sz="2000" dirty="0" err="1" smtClean="0"/>
              <a:t>Shiwen</a:t>
            </a:r>
            <a:r>
              <a:rPr lang="en-US" altLang="zh-CN" sz="2000" dirty="0" smtClean="0"/>
              <a:t> He</a:t>
            </a:r>
            <a:endParaRPr lang="en-US" altLang="zh-CN" sz="2000" dirty="0" smtClean="0"/>
          </a:p>
          <a:p>
            <a:pPr lvl="1">
              <a:lnSpc>
                <a:spcPct val="90000"/>
              </a:lnSpc>
            </a:pPr>
            <a:r>
              <a:rPr lang="en-GB" altLang="en-US" sz="2000" dirty="0" smtClean="0"/>
              <a:t>Result: </a:t>
            </a:r>
            <a:r>
              <a:rPr lang="en-GB" altLang="en-US" sz="2000" dirty="0" smtClean="0"/>
              <a:t>Y-5 </a:t>
            </a:r>
            <a:r>
              <a:rPr lang="en-GB" altLang="en-US" sz="2000" dirty="0" smtClean="0"/>
              <a:t>, </a:t>
            </a:r>
            <a:r>
              <a:rPr lang="en-GB" altLang="en-US" sz="2000" dirty="0" smtClean="0"/>
              <a:t>N-0,  A-0</a:t>
            </a:r>
            <a:endParaRPr lang="en-GB" altLang="en-US" sz="2000" dirty="0" smtClean="0"/>
          </a:p>
          <a:p>
            <a:pPr lvl="1">
              <a:lnSpc>
                <a:spcPct val="90000"/>
              </a:lnSpc>
            </a:pPr>
            <a:endParaRPr lang="en-GB" altLang="en-US" sz="2000" dirty="0" smtClean="0"/>
          </a:p>
          <a:p>
            <a:pPr lvl="1">
              <a:lnSpc>
                <a:spcPct val="90000"/>
              </a:lnSpc>
            </a:pPr>
            <a:endParaRPr lang="en-US" altLang="zh-CN" sz="2000" b="1" dirty="0" smtClean="0"/>
          </a:p>
          <a:p>
            <a:pPr lvl="1">
              <a:lnSpc>
                <a:spcPct val="90000"/>
              </a:lnSpc>
            </a:pPr>
            <a:endParaRPr lang="en-GB" altLang="en-US" sz="1800" b="1" dirty="0" smtClean="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22469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August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127811</TotalTime>
  <Words>966</Words>
  <Application>Microsoft Office PowerPoint</Application>
  <PresentationFormat>全屏显示(4:3)</PresentationFormat>
  <Paragraphs>161</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Motion 1</vt:lpstr>
      <vt:lpstr>Motion 2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Microsoft</cp:lastModifiedBy>
  <cp:revision>3851</cp:revision>
  <cp:lastPrinted>1998-02-10T13:28:06Z</cp:lastPrinted>
  <dcterms:created xsi:type="dcterms:W3CDTF">2007-04-17T18:10:23Z</dcterms:created>
  <dcterms:modified xsi:type="dcterms:W3CDTF">2017-08-11T03:17:38Z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