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67" r:id="rId14"/>
    <p:sldId id="311" r:id="rId15"/>
    <p:sldId id="356" r:id="rId16"/>
    <p:sldId id="314" r:id="rId17"/>
    <p:sldId id="361" r:id="rId18"/>
    <p:sldId id="362" r:id="rId19"/>
    <p:sldId id="363" r:id="rId20"/>
    <p:sldId id="364" r:id="rId21"/>
    <p:sldId id="365" r:id="rId22"/>
    <p:sldId id="337" r:id="rId23"/>
    <p:sldId id="368" r:id="rId24"/>
    <p:sldId id="355" r:id="rId25"/>
    <p:sldId id="320" r:id="rId26"/>
    <p:sldId id="351" r:id="rId27"/>
    <p:sldId id="353" r:id="rId28"/>
    <p:sldId id="354" r:id="rId29"/>
    <p:sldId id="359" r:id="rId30"/>
    <p:sldId id="366" r:id="rId31"/>
    <p:sldId id="280" r:id="rId32"/>
    <p:sldId id="36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7" d="100"/>
          <a:sy n="137" d="100"/>
        </p:scale>
        <p:origin x="127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802.11-17/1225r2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1281-04-0arc-mib-attributes-analysis.docx" TargetMode="External"/><Relationship Id="rId13"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220-00-00ax-clause-10-2-comment-resolution.docx" TargetMode="External"/><Relationship Id="rId7" Type="http://schemas.openxmlformats.org/officeDocument/2006/relationships/hyperlink" Target="https://mentor.ieee.org/802.11/dcn/17/11-17-0475-08-0arc-mib-pattern-analysis.xlsx" TargetMode="External"/><Relationship Id="rId12"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5/11-15-0355-07-0arc-mib-truthvalue-usage-patterns.doc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7/11-17-1025-00-0arc-11ba-arch-discussion.pptx" TargetMode="External"/><Relationship Id="rId15" Type="http://schemas.openxmlformats.org/officeDocument/2006/relationships/hyperlink" Target="https://mentor.ieee.org/802.11/dcn/14/11-14-1213-01-0arc-ap-arch-concepts-and-distribution-system-access.ppt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7/11-17-1086-04-0arc-ieee-802-1as-d5-0-review-comments.pptx" TargetMode="External"/><Relationship Id="rId9" Type="http://schemas.openxmlformats.org/officeDocument/2006/relationships/hyperlink" Target="https://mentor.ieee.org/802.11/dcn/09/11-09-0533-01-0arc-recomendation-re-mib-types-and-usage.ppt" TargetMode="External"/><Relationship Id="rId14"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156-00-0arc-arc-sc-meeting-minutes-jul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255-00-0arc-arc-sc-teleconference-meeting-minutes-15-august-2017.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220-00-00ax-clause-10-2-comment-resolut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7-0arc-mib-truthvalue-usage-pattern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2017-09-11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5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September 12,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Consideration of 11ax architecture topics:</a:t>
            </a:r>
            <a:r>
              <a:rPr lang="en-US" sz="1600" dirty="0"/>
              <a:t> </a:t>
            </a:r>
            <a:r>
              <a:rPr lang="en-US" sz="1600" dirty="0">
                <a:hlinkClick r:id="rId3"/>
              </a:rPr>
              <a:t>11-17/1220r0</a:t>
            </a:r>
            <a:r>
              <a:rPr lang="en-US" sz="1600" b="1" dirty="0"/>
              <a:t>, </a:t>
            </a:r>
            <a:r>
              <a:rPr lang="en-US" sz="1600" dirty="0">
                <a:hlinkClick r:id="rId3"/>
              </a:rPr>
              <a:t>11-17/1396r0</a:t>
            </a:r>
            <a:endParaRPr lang="en-US" sz="1600" b="1" dirty="0"/>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 update </a:t>
            </a:r>
            <a:r>
              <a:rPr lang="en-US" sz="1600" b="0" dirty="0"/>
              <a:t>- </a:t>
            </a:r>
            <a:r>
              <a:rPr lang="en-US" sz="1600" b="0" dirty="0">
                <a:hlinkClick r:id="rId4"/>
              </a:rPr>
              <a:t>11-17/1086r4</a:t>
            </a:r>
            <a:r>
              <a:rPr lang="en-US" sz="1600" dirty="0"/>
              <a:t> </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5"/>
              </a:rPr>
              <a:t>11-17/1025r1</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6"/>
              </a:rPr>
              <a:t>11-15/0355r7</a:t>
            </a:r>
            <a:r>
              <a:rPr lang="en-US" sz="1600" dirty="0"/>
              <a:t>, </a:t>
            </a:r>
            <a:r>
              <a:rPr lang="en-US" sz="1600" dirty="0">
                <a:hlinkClick r:id="rId7"/>
              </a:rPr>
              <a:t>11-17/0475r8</a:t>
            </a:r>
            <a:r>
              <a:rPr lang="en-US" sz="1600" dirty="0"/>
              <a:t>, </a:t>
            </a:r>
            <a:r>
              <a:rPr lang="en-US" sz="1600" dirty="0">
                <a:hlinkClick r:id="rId8"/>
              </a:rPr>
              <a:t>11-14/1281r4</a:t>
            </a:r>
            <a:r>
              <a:rPr lang="en-US" sz="1600" dirty="0"/>
              <a:t>, </a:t>
            </a:r>
            <a:r>
              <a:rPr lang="en-US" sz="1600" dirty="0">
                <a:hlinkClick r:id="rId9"/>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dirty="0"/>
              <a:t>, </a:t>
            </a:r>
            <a:r>
              <a:rPr lang="en-US" sz="1600" dirty="0">
                <a:hlinkClick r:id="rId12"/>
              </a:rPr>
              <a:t>11-16/1512r0</a:t>
            </a:r>
            <a:r>
              <a:rPr lang="en-US" sz="1600" dirty="0"/>
              <a:t>, </a:t>
            </a:r>
            <a:r>
              <a:rPr lang="en-US" sz="1600" dirty="0">
                <a:hlinkClick r:id="rId13"/>
              </a:rPr>
              <a:t>11-16/0720r0</a:t>
            </a:r>
            <a:r>
              <a:rPr lang="en-US" sz="1600" b="1" dirty="0"/>
              <a:t>, </a:t>
            </a:r>
            <a:r>
              <a:rPr lang="en-US" sz="1600" dirty="0">
                <a:hlinkClick r:id="rId14"/>
              </a:rPr>
              <a:t>11-15/0454r0</a:t>
            </a:r>
            <a:r>
              <a:rPr lang="en-US" sz="1600" b="1" dirty="0"/>
              <a:t>, </a:t>
            </a:r>
            <a:r>
              <a:rPr lang="en-US" sz="1600" dirty="0">
                <a:hlinkClick r:id="rId15"/>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September 12,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September 13,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 </a:t>
            </a:r>
            <a:r>
              <a:rPr lang="en-US" altLang="en-US" b="0" dirty="0">
                <a:hlinkClick r:id="rId3"/>
              </a:rPr>
              <a:t>11-17/1156r0</a:t>
            </a:r>
            <a:r>
              <a:rPr lang="en-US" altLang="en-US" b="0" dirty="0"/>
              <a:t> </a:t>
            </a:r>
            <a:endParaRPr lang="en-US" altLang="en-US" b="0" dirty="0"/>
          </a:p>
          <a:p>
            <a:pPr eaLnBrk="1" hangingPunct="1"/>
            <a:r>
              <a:rPr lang="en-US" altLang="en-US" b="0" dirty="0"/>
              <a:t>August 1 teleconference minutes: TBD</a:t>
            </a:r>
          </a:p>
          <a:p>
            <a:pPr eaLnBrk="1" hangingPunct="1"/>
            <a:r>
              <a:rPr lang="en-US" altLang="en-US" b="0" dirty="0"/>
              <a:t>August 15 teleconference minutes: </a:t>
            </a:r>
            <a:r>
              <a:rPr lang="en-US" altLang="en-US" b="0" dirty="0">
                <a:hlinkClick r:id="rId4"/>
              </a:rPr>
              <a:t>11-17/1255r0</a:t>
            </a:r>
            <a:r>
              <a:rPr lang="en-US" altLang="en-US" b="0"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00889" y="838200"/>
            <a:ext cx="7772400" cy="381000"/>
          </a:xfrm>
        </p:spPr>
        <p:txBody>
          <a:bodyPr/>
          <a:lstStyle/>
          <a:p>
            <a:pPr eaLnBrk="1" hangingPunct="1"/>
            <a:r>
              <a:rPr lang="en-US" dirty="0"/>
              <a:t>Consideration of 11ax architecture topics</a:t>
            </a:r>
            <a:endParaRPr lang="en-US" altLang="en-US" dirty="0">
              <a:ea typeface="MS PGothic" panose="020B0600070205080204" pitchFamily="34" charset="-128"/>
            </a:endParaRP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a:t>11ax draft/discussions touching on architecture modeling</a:t>
            </a:r>
          </a:p>
          <a:p>
            <a:pPr lvl="1">
              <a:defRPr/>
            </a:pPr>
            <a:r>
              <a:rPr lang="en-US" sz="1600" dirty="0"/>
              <a:t>Any need/benefit of ARC SC getting involved, or okay as is?</a:t>
            </a:r>
          </a:p>
          <a:p>
            <a:pPr>
              <a:defRPr/>
            </a:pPr>
            <a:r>
              <a:rPr lang="en-US" sz="2000" dirty="0"/>
              <a:t>Presentations:</a:t>
            </a:r>
          </a:p>
          <a:p>
            <a:pPr lvl="1">
              <a:defRPr/>
            </a:pPr>
            <a:r>
              <a:rPr lang="en-US" sz="1600" dirty="0">
                <a:hlinkClick r:id="rId2"/>
              </a:rPr>
              <a:t>11-17/1220r0</a:t>
            </a:r>
            <a:r>
              <a:rPr lang="en-US" sz="1600" b="1" dirty="0"/>
              <a:t> </a:t>
            </a:r>
          </a:p>
          <a:p>
            <a:pPr lvl="1">
              <a:defRPr/>
            </a:pPr>
            <a:r>
              <a:rPr lang="en-US" sz="1600" dirty="0">
                <a:hlinkClick r:id="rId2"/>
              </a:rPr>
              <a:t>11-17/1396r0</a:t>
            </a:r>
            <a:endParaRPr lang="en-US" sz="1600" b="1" dirty="0"/>
          </a:p>
          <a:p>
            <a:pPr lvl="1">
              <a:defRPr/>
            </a:pPr>
            <a:endParaRPr lang="en-US" sz="1600" dirty="0"/>
          </a:p>
        </p:txBody>
      </p:sp>
    </p:spTree>
    <p:extLst>
      <p:ext uri="{BB962C8B-B14F-4D97-AF65-F5344CB8AC3E}">
        <p14:creationId xmlns:p14="http://schemas.microsoft.com/office/powerpoint/2010/main" val="20145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sz="1600" dirty="0">
                <a:hlinkClick r:id="rId2"/>
              </a:rPr>
              <a:t>11-17/1086r4</a:t>
            </a:r>
            <a:r>
              <a:rPr lang="en-US" altLang="en-US" sz="1600" dirty="0"/>
              <a:t> (Ganesh Venkatesan)</a:t>
            </a:r>
          </a:p>
        </p:txBody>
      </p:sp>
    </p:spTree>
    <p:extLst>
      <p:ext uri="{BB962C8B-B14F-4D97-AF65-F5344CB8AC3E}">
        <p14:creationId xmlns:p14="http://schemas.microsoft.com/office/powerpoint/2010/main" val="1840311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11-17/1025r1</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2017,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https://mentor.ieee.org/802.11/dcn/15/11-15-0355-07-0arc-mib-truthvalue-usage-patterns.docx</a:t>
            </a:r>
            <a:endParaRPr lang="en-US" altLang="en-US" sz="2000" dirty="0">
              <a:hlinkClick r:id="rId5"/>
            </a:endParaRPr>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z="4000" dirty="0"/>
              <a:t>Straw Poll - MIB attribute naming</a:t>
            </a:r>
          </a:p>
        </p:txBody>
      </p:sp>
      <p:sp>
        <p:nvSpPr>
          <p:cNvPr id="47107" name="Rectangle 3"/>
          <p:cNvSpPr>
            <a:spLocks noGrp="1" noChangeArrowheads="1"/>
          </p:cNvSpPr>
          <p:nvPr>
            <p:ph idx="1"/>
          </p:nvPr>
        </p:nvSpPr>
        <p:spPr>
          <a:xfrm>
            <a:off x="533400" y="1600200"/>
            <a:ext cx="8229600" cy="4267200"/>
          </a:xfrm>
        </p:spPr>
        <p:txBody>
          <a:bodyPr/>
          <a:lstStyle/>
          <a:p>
            <a:r>
              <a:rPr lang="en-US" altLang="en-US" sz="3200" dirty="0"/>
              <a:t>For Pattern C (section 3.3 of 11-15/0355r7):</a:t>
            </a:r>
          </a:p>
          <a:p>
            <a:r>
              <a:rPr lang="en-US" altLang="en-US" sz="3200" dirty="0"/>
              <a:t>1) “Master/Slave” - 1</a:t>
            </a:r>
          </a:p>
          <a:p>
            <a:r>
              <a:rPr lang="en-US" altLang="en-US" sz="3200" dirty="0"/>
              <a:t>2) </a:t>
            </a:r>
            <a:r>
              <a:rPr lang="en-US" altLang="en-US" sz="3200" dirty="0"/>
              <a:t>“Supervisor / Requestor or Follower or Dependent” - 0</a:t>
            </a:r>
            <a:endParaRPr lang="en-US" altLang="en-US" sz="3200" dirty="0"/>
          </a:p>
          <a:p>
            <a:r>
              <a:rPr lang="en-US" altLang="en-US" sz="3200" dirty="0"/>
              <a:t>3) “Provider/Consumer” - 0</a:t>
            </a:r>
          </a:p>
          <a:p>
            <a:r>
              <a:rPr lang="en-US" altLang="en-US" sz="3200" dirty="0"/>
              <a:t>4) “Leader/Follower” - 3</a:t>
            </a:r>
          </a:p>
          <a:p>
            <a:r>
              <a:rPr lang="en-US" altLang="en-US" sz="3200" dirty="0"/>
              <a:t>5) “Primary/Secondary</a:t>
            </a:r>
            <a:r>
              <a:rPr lang="en-US" altLang="en-US" sz="3600" dirty="0"/>
              <a:t>” - 5</a:t>
            </a:r>
          </a:p>
          <a:p>
            <a:r>
              <a:rPr lang="en-US" altLang="en-US" sz="3200" dirty="0"/>
              <a:t>6) “Dominant/Servient” - 1</a:t>
            </a:r>
          </a:p>
        </p:txBody>
      </p:sp>
    </p:spTree>
    <p:extLst>
      <p:ext uri="{BB962C8B-B14F-4D97-AF65-F5344CB8AC3E}">
        <p14:creationId xmlns:p14="http://schemas.microsoft.com/office/powerpoint/2010/main" val="1376929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12</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13</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12</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29843</TotalTime>
  <Words>2405</Words>
  <Application>Microsoft Office PowerPoint</Application>
  <PresentationFormat>On-screen Show (4:3)</PresentationFormat>
  <Paragraphs>265</Paragraphs>
  <Slides>32</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ARC-SC-agenda-September-2017 </vt:lpstr>
      <vt:lpstr>Abstract</vt:lpstr>
      <vt:lpstr>IEEE 802.11   Architecture Standing Committee</vt:lpstr>
      <vt:lpstr>Tuesday, September 12th,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2017</vt:lpstr>
      <vt:lpstr>ARC Minutes</vt:lpstr>
      <vt:lpstr>Consideration of 11ax architecture topics</vt:lpstr>
      <vt:lpstr>IEEE 1588 mapping to IEEE 802.11</vt:lpstr>
      <vt:lpstr>IEEE 802 activities directly related to IEEE 802.11 ARC</vt:lpstr>
      <vt:lpstr>IETF/802 coordination </vt:lpstr>
      <vt:lpstr>802.1ASrev use of FTM</vt:lpstr>
      <vt:lpstr>TGba architecture topics</vt:lpstr>
      <vt:lpstr>TGba architecture comments/answers to questions in 11-17/1025 (from Mon AM1)</vt:lpstr>
      <vt:lpstr>TGba architecture new questions (from Wed AM1 ARC)</vt:lpstr>
      <vt:lpstr>TGba architecture potential assumptions (from Wed AM1 ARC)</vt:lpstr>
      <vt:lpstr>Design Pattern for MIB attributes</vt:lpstr>
      <vt:lpstr>Straw Poll - MIB attribute naming</vt:lpstr>
      <vt:lpstr>Discussion on YANG/NETCONF models</vt:lpstr>
      <vt:lpstr>AP/DS/Portal architecture and 802 concepts</vt:lpstr>
      <vt:lpstr>What is an ESS?</vt:lpstr>
      <vt:lpstr>What is an ESS?  (Continued)</vt:lpstr>
      <vt:lpstr>What is an ESS? – Direction?</vt:lpstr>
      <vt:lpstr>Tuesday, September 12th, PM2</vt:lpstr>
      <vt:lpstr>Wednesday, September 13th, AM1</vt:lpstr>
      <vt:lpstr>ARC Future Activities &amp; sessions</vt:lpstr>
      <vt:lpstr>Planning for September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502</cp:revision>
  <cp:lastPrinted>1998-02-10T13:28:06Z</cp:lastPrinted>
  <dcterms:created xsi:type="dcterms:W3CDTF">2009-07-15T16:38:20Z</dcterms:created>
  <dcterms:modified xsi:type="dcterms:W3CDTF">2017-09-14T22:29:12Z</dcterms:modified>
</cp:coreProperties>
</file>