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61" r:id="rId17"/>
    <p:sldId id="362" r:id="rId18"/>
    <p:sldId id="363" r:id="rId19"/>
    <p:sldId id="364" r:id="rId20"/>
    <p:sldId id="365" r:id="rId21"/>
    <p:sldId id="337" r:id="rId22"/>
    <p:sldId id="367" r:id="rId23"/>
    <p:sldId id="355" r:id="rId24"/>
    <p:sldId id="320" r:id="rId25"/>
    <p:sldId id="351" r:id="rId26"/>
    <p:sldId id="353" r:id="rId27"/>
    <p:sldId id="354" r:id="rId28"/>
    <p:sldId id="359" r:id="rId29"/>
    <p:sldId id="366" r:id="rId30"/>
    <p:sldId id="280" r:id="rId31"/>
    <p:sldId id="360"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06" d="100"/>
          <a:sy n="106" d="100"/>
        </p:scale>
        <p:origin x="54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802.11-17/1225r0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09/11-09-0533-01-0arc-recomendation-re-mib-types-and-usage.ppt" TargetMode="External"/><Relationship Id="rId13"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4/11-14-1281-04-0arc-mib-attributes-analysis.docx" TargetMode="External"/><Relationship Id="rId12"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475-08-0arc-mib-pattern-analysis.xlsx" TargetMode="External"/><Relationship Id="rId11"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5/11-15-0355-07-0arc-mib-truthvalue-usage-patterns.docx" TargetMode="External"/><Relationship Id="rId10" Type="http://schemas.openxmlformats.org/officeDocument/2006/relationships/hyperlink" Target="https://mentor.ieee.org/802.11/dcn/16/11-16-1436-01-0arc-yang-modelling-and-netconf-protocol-discussion.pptx" TargetMode="External"/><Relationship Id="rId4" Type="http://schemas.openxmlformats.org/officeDocument/2006/relationships/hyperlink" Target="https://mentor.ieee.org/802.11/dcn/17/11-17-1025-00-0arc-11ba-arch-discussion.pptx" TargetMode="External"/><Relationship Id="rId9" Type="http://schemas.openxmlformats.org/officeDocument/2006/relationships/hyperlink" Target="https://mentor.ieee.org/802.11/dcn/17/11-17-1220-00-00ax-clause-10-2-comment-resolution.docx" TargetMode="External"/><Relationship Id="rId14"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75-08-0arc-mib-pattern-analysis.xlsx" TargetMode="External"/><Relationship Id="rId4" Type="http://schemas.openxmlformats.org/officeDocument/2006/relationships/hyperlink" Target="https://mentor.ieee.org/802.11/dcn/15/11-15-0355-07-0arc-mib-truthvalue-usage-patterns.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220-00-00ax-clause-10-2-comment-resolution.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ARC-SC-agenda-September-2017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2017-09-11</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47"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2017</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September 12,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a:t>
            </a:r>
          </a:p>
          <a:p>
            <a:pPr marL="342900" lvl="1" indent="-342900" eaLnBrk="1" hangingPunct="1">
              <a:lnSpc>
                <a:spcPct val="90000"/>
              </a:lnSpc>
              <a:buFontTx/>
              <a:buChar char="•"/>
              <a:defRPr/>
            </a:pPr>
            <a:r>
              <a:rPr lang="en-US" sz="1600" b="1" dirty="0"/>
              <a:t>802 activities</a:t>
            </a:r>
          </a:p>
          <a:p>
            <a:pPr marL="342900" lvl="1" indent="-342900" eaLnBrk="1" hangingPunct="1">
              <a:lnSpc>
                <a:spcPct val="90000"/>
              </a:lnSpc>
              <a:buFontTx/>
              <a:buChar char="•"/>
              <a:defRPr/>
            </a:pPr>
            <a:r>
              <a:rPr lang="en-US" sz="1600" b="1" dirty="0"/>
              <a:t>IETF/802 coordination</a:t>
            </a:r>
          </a:p>
          <a:p>
            <a:pPr>
              <a:defRPr/>
            </a:pPr>
            <a:r>
              <a:rPr lang="en-US" sz="1600" dirty="0"/>
              <a:t>802.1ASrev use of FTM update </a:t>
            </a:r>
            <a:r>
              <a:rPr lang="en-US" sz="1600" b="0" dirty="0"/>
              <a:t>- </a:t>
            </a:r>
            <a:r>
              <a:rPr lang="en-US" sz="1600" b="0" dirty="0">
                <a:hlinkClick r:id="rId3"/>
              </a:rPr>
              <a:t>11-17/1086r4</a:t>
            </a:r>
            <a:r>
              <a:rPr lang="en-US" sz="1600" dirty="0"/>
              <a:t> </a:t>
            </a:r>
            <a:endParaRPr lang="en-US" sz="1600" dirty="0"/>
          </a:p>
          <a:p>
            <a:pPr>
              <a:defRPr/>
            </a:pPr>
            <a:r>
              <a:rPr lang="en-US" sz="1600" dirty="0"/>
              <a:t>Investigation of WUR architecture topics; may lead into “split” PHYs (LC, 28 GHz (</a:t>
            </a:r>
            <a:r>
              <a:rPr lang="en-US" sz="1600" dirty="0" err="1"/>
              <a:t>Phazr</a:t>
            </a:r>
            <a:r>
              <a:rPr lang="en-US" sz="1600" dirty="0"/>
              <a:t>)): </a:t>
            </a:r>
            <a:r>
              <a:rPr lang="en-US" sz="1600" b="0" dirty="0">
                <a:hlinkClick r:id="rId4"/>
              </a:rPr>
              <a:t>11-17/1025r0</a:t>
            </a:r>
            <a:r>
              <a:rPr lang="en-US" sz="1600" dirty="0"/>
              <a:t> </a:t>
            </a:r>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dirty="0">
                <a:hlinkClick r:id="rId5"/>
              </a:rPr>
              <a:t>11-15/0355r7</a:t>
            </a:r>
            <a:r>
              <a:rPr lang="en-US" sz="1600" dirty="0"/>
              <a:t>, </a:t>
            </a:r>
            <a:r>
              <a:rPr lang="en-US" sz="1600" dirty="0">
                <a:hlinkClick r:id="rId6"/>
              </a:rPr>
              <a:t>11-17/0475r8</a:t>
            </a:r>
            <a:r>
              <a:rPr lang="en-US" sz="1600" dirty="0"/>
              <a:t>, </a:t>
            </a:r>
            <a:r>
              <a:rPr lang="en-US" sz="1600" dirty="0">
                <a:hlinkClick r:id="rId7"/>
              </a:rPr>
              <a:t>11-14/1281r4</a:t>
            </a:r>
            <a:r>
              <a:rPr lang="en-US" sz="1600" dirty="0"/>
              <a:t>, </a:t>
            </a:r>
            <a:r>
              <a:rPr lang="en-US" sz="1600" dirty="0">
                <a:hlinkClick r:id="rId8"/>
              </a:rPr>
              <a:t>11-09/0533r1</a:t>
            </a:r>
            <a:r>
              <a:rPr lang="en-US" sz="1600" dirty="0"/>
              <a:t> </a:t>
            </a:r>
          </a:p>
          <a:p>
            <a:pPr marL="342900" lvl="1" indent="-342900" eaLnBrk="1" hangingPunct="1">
              <a:lnSpc>
                <a:spcPct val="90000"/>
              </a:lnSpc>
              <a:buFont typeface="Arial" pitchFamily="34" charset="0"/>
              <a:buChar char="•"/>
              <a:defRPr/>
            </a:pPr>
            <a:r>
              <a:rPr lang="en-US" sz="1600" b="1" dirty="0"/>
              <a:t>Consideration of 11ax architecture topics:</a:t>
            </a:r>
            <a:r>
              <a:rPr lang="en-US" sz="1600" dirty="0"/>
              <a:t> </a:t>
            </a:r>
            <a:r>
              <a:rPr lang="en-US" sz="1600" dirty="0">
                <a:hlinkClick r:id="rId9"/>
              </a:rPr>
              <a:t>11-17/1220r0</a:t>
            </a:r>
            <a:r>
              <a:rPr lang="en-US" sz="1600" b="1" dirty="0"/>
              <a:t> </a:t>
            </a:r>
            <a:endParaRPr lang="en-US" sz="1600" b="1" dirty="0"/>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10"/>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11"/>
              </a:rPr>
              <a:t>11-17/0136r2</a:t>
            </a:r>
            <a:r>
              <a:rPr lang="en-US" sz="1600" b="1" dirty="0"/>
              <a:t>, </a:t>
            </a:r>
            <a:r>
              <a:rPr lang="en-US" sz="1600" dirty="0">
                <a:hlinkClick r:id="rId12"/>
              </a:rPr>
              <a:t>11-16/0720r0</a:t>
            </a:r>
            <a:r>
              <a:rPr lang="en-US" sz="1600" b="1" dirty="0"/>
              <a:t>, </a:t>
            </a:r>
            <a:r>
              <a:rPr lang="en-US" sz="1600" dirty="0">
                <a:hlinkClick r:id="rId13"/>
              </a:rPr>
              <a:t>11-15/0454r0</a:t>
            </a:r>
            <a:r>
              <a:rPr lang="en-US" sz="1600" b="1" dirty="0"/>
              <a:t>, </a:t>
            </a:r>
            <a:r>
              <a:rPr lang="en-US" sz="1600" dirty="0">
                <a:hlinkClick r:id="rId14"/>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Tuesday, September 12, PM2  </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September 13,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July face-to-face minutes:</a:t>
            </a:r>
          </a:p>
          <a:p>
            <a:pPr eaLnBrk="1" hangingPunct="1"/>
            <a:r>
              <a:rPr lang="en-US" altLang="en-US" b="0" dirty="0"/>
              <a:t>August 1 teleconference minutes:</a:t>
            </a:r>
          </a:p>
          <a:p>
            <a:pPr eaLnBrk="1" hangingPunct="1"/>
            <a:r>
              <a:rPr lang="en-US" altLang="en-US" b="0" dirty="0"/>
              <a:t>August 15 teleconference minutes: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underway, target Sept 2017.  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a:defRPr/>
            </a:pPr>
            <a:r>
              <a:rPr lang="en-US" dirty="0"/>
              <a:t>802.1ASrev use of FTM</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Presentations:</a:t>
            </a:r>
          </a:p>
          <a:p>
            <a:pPr lvl="1"/>
            <a:r>
              <a:rPr lang="en-US" sz="1600" dirty="0">
                <a:hlinkClick r:id="rId2"/>
              </a:rPr>
              <a:t>11-17/1086r4</a:t>
            </a:r>
            <a:r>
              <a:rPr lang="en-US" altLang="en-US" sz="1600" dirty="0"/>
              <a:t> (Ganesh Venkatesan)</a:t>
            </a:r>
          </a:p>
        </p:txBody>
      </p:sp>
    </p:spTree>
    <p:extLst>
      <p:ext uri="{BB962C8B-B14F-4D97-AF65-F5344CB8AC3E}">
        <p14:creationId xmlns:p14="http://schemas.microsoft.com/office/powerpoint/2010/main" val="1840311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comments/answers to questions in 11-17/1025 (from Mon AM1)</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new questions (from Wed AM1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2017,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potential assumptions (from Wed AM1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https://mentor.ieee.org/802.11/dcn/15/11-15-0355-07-0arc-mib-truthvalue-usage-patterns.docx</a:t>
            </a:r>
            <a:endParaRPr lang="en-US" altLang="en-US" sz="2000" dirty="0">
              <a:hlinkClick r:id="rId5"/>
            </a:endParaRPr>
          </a:p>
          <a:p>
            <a:r>
              <a:rPr lang="en-US" altLang="en-US" sz="2000" dirty="0">
                <a:hlinkClick r:id="rId5"/>
              </a:rPr>
              <a:t>https://mentor.ieee.org/802.11/dcn/17/11-17-0475-08-0arc-mib-pattern-analysis.xlsx</a:t>
            </a:r>
            <a:endParaRPr lang="en-US" alt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00889" y="838200"/>
            <a:ext cx="7772400" cy="381000"/>
          </a:xfrm>
        </p:spPr>
        <p:txBody>
          <a:bodyPr/>
          <a:lstStyle/>
          <a:p>
            <a:pPr eaLnBrk="1" hangingPunct="1"/>
            <a:r>
              <a:rPr lang="en-US" dirty="0"/>
              <a:t>Consideration of 11ax architecture topics</a:t>
            </a:r>
            <a:endParaRPr lang="en-US" altLang="en-US" dirty="0">
              <a:ea typeface="MS PGothic" panose="020B0600070205080204" pitchFamily="34" charset="-128"/>
            </a:endParaRP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a:t>11ax draft/discussions touching on architecture modeling</a:t>
            </a:r>
          </a:p>
          <a:p>
            <a:pPr lvl="1">
              <a:defRPr/>
            </a:pPr>
            <a:r>
              <a:rPr lang="en-US" sz="1600" dirty="0"/>
              <a:t>Any need/benefit of ARC SC getting involved, or okay as is?</a:t>
            </a:r>
          </a:p>
          <a:p>
            <a:pPr>
              <a:defRPr/>
            </a:pPr>
            <a:r>
              <a:rPr lang="en-US" sz="2000" dirty="0"/>
              <a:t>Presentations:</a:t>
            </a:r>
          </a:p>
          <a:p>
            <a:pPr lvl="1">
              <a:defRPr/>
            </a:pPr>
            <a:r>
              <a:rPr lang="en-US" sz="1600" dirty="0">
                <a:hlinkClick r:id="rId2"/>
              </a:rPr>
              <a:t>11-17/1220r0</a:t>
            </a:r>
            <a:r>
              <a:rPr lang="en-US" sz="1600" b="1" dirty="0"/>
              <a:t> </a:t>
            </a:r>
          </a:p>
          <a:p>
            <a:pPr lvl="1">
              <a:defRPr/>
            </a:pPr>
            <a:endParaRPr lang="en-US" sz="1600" dirty="0"/>
          </a:p>
        </p:txBody>
      </p:sp>
    </p:spTree>
    <p:extLst>
      <p:ext uri="{BB962C8B-B14F-4D97-AF65-F5344CB8AC3E}">
        <p14:creationId xmlns:p14="http://schemas.microsoft.com/office/powerpoint/2010/main" val="201457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12</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13</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802.1ASrev use of FTM</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September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12</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26832</TotalTime>
  <Words>2324</Words>
  <Application>Microsoft Office PowerPoint</Application>
  <PresentationFormat>On-screen Show (4:3)</PresentationFormat>
  <Paragraphs>256</Paragraphs>
  <Slides>31</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MS Gothic</vt:lpstr>
      <vt:lpstr>MS PGothic</vt:lpstr>
      <vt:lpstr>Arial</vt:lpstr>
      <vt:lpstr>Helvetica</vt:lpstr>
      <vt:lpstr>Monotype Sorts</vt:lpstr>
      <vt:lpstr>Times New Roman</vt:lpstr>
      <vt:lpstr>802-11-Submission</vt:lpstr>
      <vt:lpstr>Document</vt:lpstr>
      <vt:lpstr>ARC-SC-agenda-September-2017 </vt:lpstr>
      <vt:lpstr>Abstract</vt:lpstr>
      <vt:lpstr>IEEE 802.11   Architecture Standing Committee</vt:lpstr>
      <vt:lpstr>Tuesday, September 12th,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September 2017</vt:lpstr>
      <vt:lpstr>ARC Minutes</vt:lpstr>
      <vt:lpstr>IEEE 1588 mapping to IEEE 802.11</vt:lpstr>
      <vt:lpstr>IEEE 802 activities directly related to IEEE 802.11 ARC</vt:lpstr>
      <vt:lpstr>IETF/802 coordination </vt:lpstr>
      <vt:lpstr>802.1ASrev use of FTM</vt:lpstr>
      <vt:lpstr>TGba architecture topics</vt:lpstr>
      <vt:lpstr>TGba architecture comments/answers to questions in 11-17/1025 (from Mon AM1)</vt:lpstr>
      <vt:lpstr>TGba architecture new questions (from Wed AM1 ARC)</vt:lpstr>
      <vt:lpstr>TGba architecture potential assumptions (from Wed AM1 ARC)</vt:lpstr>
      <vt:lpstr>Design Pattern for MIB attributes</vt:lpstr>
      <vt:lpstr>Consideration of 11ax architecture topics</vt:lpstr>
      <vt:lpstr>Discussion on YANG/NETCONF models</vt:lpstr>
      <vt:lpstr>AP/DS/Portal architecture and 802 concepts</vt:lpstr>
      <vt:lpstr>What is an ESS?</vt:lpstr>
      <vt:lpstr>What is an ESS?  (Continued)</vt:lpstr>
      <vt:lpstr>What is an ESS? – Direction?</vt:lpstr>
      <vt:lpstr>Tuesday, September 12th, PM2</vt:lpstr>
      <vt:lpstr>Wednesday, September 13th, AM1</vt:lpstr>
      <vt:lpstr>ARC Future Activities &amp; sessions</vt:lpstr>
      <vt:lpstr>Planning for September 2017</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mhamilto@brocade.com</cp:lastModifiedBy>
  <cp:revision>495</cp:revision>
  <cp:lastPrinted>1998-02-10T13:28:06Z</cp:lastPrinted>
  <dcterms:created xsi:type="dcterms:W3CDTF">2009-07-15T16:38:20Z</dcterms:created>
  <dcterms:modified xsi:type="dcterms:W3CDTF">2017-08-04T19:16:35Z</dcterms:modified>
</cp:coreProperties>
</file>