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389" autoAdjust="0"/>
  </p:normalViewPr>
  <p:slideViewPr>
    <p:cSldViewPr>
      <p:cViewPr varScale="1">
        <p:scale>
          <a:sx n="98" d="100"/>
          <a:sy n="98" d="100"/>
        </p:scale>
        <p:origin x="1704" y="192"/>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2017-09-11</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297"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a:t>), 20 minutes</a:t>
            </a:r>
            <a:r>
              <a:rPr lang="en-US" sz="1800" dirty="0" smtClean="0"/>
              <a:t>.</a:t>
            </a:r>
          </a:p>
          <a:p>
            <a:pPr marL="685800" lvl="1" indent="-228600">
              <a:buFont typeface="+mj-lt"/>
              <a:buAutoNum type="arabicPeriod"/>
            </a:pPr>
            <a:r>
              <a:rPr lang="en-US" sz="1800" dirty="0"/>
              <a:t>11-17/1326r0-follow up on Signaling method for data rates , </a:t>
            </a:r>
            <a:r>
              <a:rPr lang="en-US" sz="1800" dirty="0" err="1"/>
              <a:t>dongguk</a:t>
            </a:r>
            <a:r>
              <a:rPr lang="en-US" sz="1800" dirty="0"/>
              <a:t> Lim (LG Electronics), </a:t>
            </a:r>
            <a:r>
              <a:rPr lang="en-US" sz="1800" dirty="0" smtClean="0"/>
              <a:t>25min</a:t>
            </a:r>
            <a:endParaRPr lang="en-US" sz="1800" dirty="0"/>
          </a:p>
          <a:p>
            <a:pPr marL="685800" lvl="1" indent="-228600">
              <a:buFont typeface="+mj-lt"/>
              <a:buAutoNum type="arabicPeriod"/>
            </a:pPr>
            <a:r>
              <a:rPr lang="en-US" sz="1800" dirty="0" smtClean="0"/>
              <a:t>11-17/1345r0</a:t>
            </a:r>
            <a:r>
              <a:rPr lang="en-US" sz="1800" dirty="0"/>
              <a:t>, </a:t>
            </a:r>
            <a:r>
              <a:rPr lang="en-US" sz="1800" dirty="0" err="1"/>
              <a:t>phy</a:t>
            </a:r>
            <a:r>
              <a:rPr lang="en-US" sz="1800" dirty="0"/>
              <a:t>-frame-format-discussions, </a:t>
            </a:r>
            <a:r>
              <a:rPr lang="en-US" sz="1800" dirty="0" err="1"/>
              <a:t>Hongyuan</a:t>
            </a:r>
            <a:r>
              <a:rPr lang="en-US" sz="1800" dirty="0"/>
              <a:t> Zhang (Marvell), </a:t>
            </a:r>
            <a:r>
              <a:rPr lang="en-US" sz="1800" dirty="0" smtClean="0"/>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solidFill>
                  <a:srgbClr val="FFC000"/>
                </a:solidFill>
              </a:rPr>
              <a:t>“Consideration on PAPR of Wake-up packet”, </a:t>
            </a:r>
            <a:r>
              <a:rPr lang="en-US" sz="1800" dirty="0" err="1">
                <a:solidFill>
                  <a:srgbClr val="FFC000"/>
                </a:solidFill>
              </a:rPr>
              <a:t>Yujin</a:t>
            </a:r>
            <a:r>
              <a:rPr lang="en-US" sz="1800" dirty="0">
                <a:solidFill>
                  <a:srgbClr val="FFC000"/>
                </a:solidFill>
              </a:rPr>
              <a:t> Noh, “11-17-1344-00-00ba”, </a:t>
            </a:r>
            <a:r>
              <a:rPr lang="en-US" sz="1800" dirty="0" smtClean="0">
                <a:solidFill>
                  <a:srgbClr val="FFC000"/>
                </a:solidFill>
              </a:rPr>
              <a:t>20min</a:t>
            </a:r>
            <a:endParaRPr lang="en-US" sz="1800" dirty="0">
              <a:solidFill>
                <a:srgbClr val="FFC000"/>
              </a:solidFill>
            </a:endParaRPr>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solidFill>
                  <a:srgbClr val="00B050"/>
                </a:solidFill>
              </a:rPr>
              <a:t>11-17/1384r0, </a:t>
            </a:r>
            <a:r>
              <a:rPr lang="en-US" sz="1800" dirty="0" smtClean="0">
                <a:solidFill>
                  <a:srgbClr val="00B050"/>
                </a:solidFill>
              </a:rPr>
              <a:t>WUR </a:t>
            </a:r>
            <a:r>
              <a:rPr lang="en-US" sz="1800" dirty="0">
                <a:solidFill>
                  <a:srgbClr val="00B050"/>
                </a:solidFill>
              </a:rPr>
              <a:t>Synchronization, </a:t>
            </a:r>
            <a:r>
              <a:rPr lang="en-US" sz="1800" dirty="0" err="1">
                <a:solidFill>
                  <a:srgbClr val="00B050"/>
                </a:solidFill>
              </a:rPr>
              <a:t>Yongho</a:t>
            </a:r>
            <a:r>
              <a:rPr lang="en-US" sz="1800" dirty="0">
                <a:solidFill>
                  <a:srgbClr val="00B050"/>
                </a:solidFill>
              </a:rPr>
              <a:t> </a:t>
            </a:r>
            <a:r>
              <a:rPr lang="en-US" sz="1800" dirty="0" err="1">
                <a:solidFill>
                  <a:srgbClr val="00B050"/>
                </a:solidFill>
              </a:rPr>
              <a:t>Seok</a:t>
            </a:r>
            <a:r>
              <a:rPr lang="en-US" sz="1800" dirty="0">
                <a:solidFill>
                  <a:srgbClr val="00B050"/>
                </a:solidFill>
              </a:rPr>
              <a:t>(</a:t>
            </a:r>
            <a:r>
              <a:rPr lang="en-US" sz="1800" dirty="0" err="1">
                <a:solidFill>
                  <a:srgbClr val="00B050"/>
                </a:solidFill>
              </a:rPr>
              <a:t>MediaTek</a:t>
            </a:r>
            <a:r>
              <a:rPr lang="en-US" sz="1800" dirty="0">
                <a:solidFill>
                  <a:srgbClr val="00B050"/>
                </a:solidFill>
              </a:rPr>
              <a:t>), </a:t>
            </a:r>
            <a:r>
              <a:rPr lang="en-US" sz="1800" dirty="0" smtClean="0">
                <a:solidFill>
                  <a:srgbClr val="00B050"/>
                </a:solidFill>
              </a:rPr>
              <a:t>30 </a:t>
            </a:r>
            <a:r>
              <a:rPr lang="en-US" sz="1800" dirty="0">
                <a:solidFill>
                  <a:srgbClr val="00B050"/>
                </a:solidFill>
              </a:rPr>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30min</a:t>
            </a:r>
            <a:endParaRPr lang="en-US" sz="2000" b="0" dirty="0">
              <a:solidFill>
                <a:srgbClr val="00B050"/>
              </a:solidFill>
            </a:endParaRP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solidFill>
                  <a:srgbClr val="00B050"/>
                </a:solidFill>
              </a:rPr>
              <a:t>TGba Spec Framework Document (Po-Kai Huang</a:t>
            </a:r>
            <a:r>
              <a:rPr lang="en-US" altLang="en-US" sz="2000" dirty="0" smtClean="0">
                <a:solidFill>
                  <a:srgbClr val="00B050"/>
                </a:solidFill>
              </a:rPr>
              <a:t>) - Monday PM1</a:t>
            </a:r>
          </a:p>
          <a:p>
            <a:endParaRPr lang="en-US" altLang="en-US" sz="2000" dirty="0" smtClean="0"/>
          </a:p>
          <a:p>
            <a:r>
              <a:rPr lang="en-US" altLang="en-US" sz="2000" dirty="0" err="1" smtClean="0"/>
              <a:t>TGba</a:t>
            </a:r>
            <a:r>
              <a:rPr lang="en-US" altLang="en-US" sz="2000" dirty="0" smtClean="0"/>
              <a:t> Usage Model Document (Ross Yu) – later this week (Thursday AM1)</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Prepare </a:t>
            </a:r>
            <a:r>
              <a:rPr lang="en-US" altLang="en-US" dirty="0"/>
              <a:t>for </a:t>
            </a:r>
            <a:r>
              <a:rPr lang="en-US" altLang="en-US" dirty="0" err="1"/>
              <a:t>TGba</a:t>
            </a:r>
            <a:r>
              <a:rPr lang="en-US" altLang="en-US" dirty="0"/>
              <a:t> Draft </a:t>
            </a:r>
            <a:r>
              <a:rPr lang="en-US" altLang="en-US" dirty="0" smtClean="0"/>
              <a:t>0.1 based on </a:t>
            </a:r>
            <a:r>
              <a:rPr lang="en-US" altLang="en-US" dirty="0" err="1" smtClean="0"/>
              <a:t>TGba</a:t>
            </a:r>
            <a:r>
              <a:rPr lang="en-US" altLang="en-US" dirty="0" smtClean="0"/>
              <a:t> SFD </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a:t>
            </a:r>
            <a:r>
              <a:rPr lang="en-US" altLang="en-US" b="1" dirty="0" smtClean="0"/>
              <a:t>schedule (1 hour each)</a:t>
            </a:r>
            <a:endParaRPr lang="en-US" altLang="en-US" b="1" dirty="0" smtClean="0"/>
          </a:p>
          <a:p>
            <a:pPr marL="685800" lvl="2" indent="-342900">
              <a:defRPr/>
            </a:pPr>
            <a:r>
              <a:rPr lang="en-US" altLang="en-US" b="1" dirty="0" smtClean="0"/>
              <a:t>October 2 (Monday), 10:00 ET</a:t>
            </a:r>
          </a:p>
          <a:p>
            <a:pPr marL="685800" lvl="2" indent="-342900">
              <a:defRPr/>
            </a:pPr>
            <a:r>
              <a:rPr lang="en-US" altLang="en-US" b="1" dirty="0" smtClean="0"/>
              <a:t>October 17 (Monday), 17:00 ET</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74271</TotalTime>
  <Words>2075</Words>
  <Application>Microsoft Macintosh PowerPoint</Application>
  <PresentationFormat>On-screen Show (4:3)</PresentationFormat>
  <Paragraphs>530</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3824</cp:revision>
  <cp:lastPrinted>2014-11-04T15:04:57Z</cp:lastPrinted>
  <dcterms:created xsi:type="dcterms:W3CDTF">2007-04-17T18:10:23Z</dcterms:created>
  <dcterms:modified xsi:type="dcterms:W3CDTF">2017-09-14T03:27:24Z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