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66" r:id="rId18"/>
    <p:sldId id="750" r:id="rId19"/>
    <p:sldId id="699" r:id="rId20"/>
    <p:sldId id="700" r:id="rId21"/>
    <p:sldId id="701" r:id="rId22"/>
    <p:sldId id="702" r:id="rId23"/>
    <p:sldId id="703" r:id="rId24"/>
    <p:sldId id="727" r:id="rId25"/>
    <p:sldId id="704" r:id="rId26"/>
    <p:sldId id="705" r:id="rId27"/>
    <p:sldId id="707" r:id="rId28"/>
    <p:sldId id="719" r:id="rId29"/>
    <p:sldId id="721" r:id="rId30"/>
    <p:sldId id="761" r:id="rId31"/>
    <p:sldId id="726" r:id="rId32"/>
    <p:sldId id="76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2017-09-09</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242"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4216539"/>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a:t>
            </a:r>
            <a:endParaRPr lang="en-US" sz="1800" b="1" dirty="0"/>
          </a:p>
          <a:p>
            <a:pPr marL="685800" lvl="1" indent="-228600">
              <a:buFont typeface="+mj-lt"/>
              <a:buAutoNum type="arabicPeriod"/>
            </a:pPr>
            <a:r>
              <a:rPr lang="en-US" sz="1800" dirty="0"/>
              <a:t>11-17-xxxx-00-00ba-WUR-preamble-performance-study-with-phase-noise-and-aci, </a:t>
            </a:r>
            <a:r>
              <a:rPr lang="en-US" sz="1800" dirty="0" err="1"/>
              <a:t>Shahrnaz</a:t>
            </a:r>
            <a:r>
              <a:rPr lang="en-US" sz="1800" dirty="0"/>
              <a:t> </a:t>
            </a:r>
            <a:r>
              <a:rPr lang="en-US" sz="1800" dirty="0" err="1"/>
              <a:t>Azizi</a:t>
            </a:r>
            <a:r>
              <a:rPr lang="en-US" sz="1800" dirty="0"/>
              <a:t> (Intel Corp) –  25min (including questions)</a:t>
            </a:r>
          </a:p>
          <a:p>
            <a:pPr marL="685800" lvl="1" indent="-228600">
              <a:buFont typeface="+mj-lt"/>
              <a:buAutoNum type="arabicPeriod"/>
            </a:pPr>
            <a:r>
              <a:rPr lang="en-US" sz="1800" dirty="0"/>
              <a:t>802.11-17/1355   WUR Preamble Evaluation (Steve </a:t>
            </a:r>
            <a:r>
              <a:rPr lang="en-US" sz="1800" dirty="0" err="1"/>
              <a:t>Shellhammer</a:t>
            </a:r>
            <a:r>
              <a:rPr lang="en-US" sz="1800" dirty="0"/>
              <a:t>, Bin Tian and Lohan </a:t>
            </a:r>
            <a:r>
              <a:rPr lang="en-US" sz="1800" dirty="0" err="1"/>
              <a:t>Verma</a:t>
            </a:r>
            <a:r>
              <a:rPr lang="en-US" sz="1800" dirty="0"/>
              <a:t>) - 25min</a:t>
            </a:r>
          </a:p>
          <a:p>
            <a:pPr marL="685800" lvl="1" indent="-228600">
              <a:buFont typeface="+mj-lt"/>
              <a:buAutoNum type="arabicPeriod"/>
            </a:pPr>
            <a:r>
              <a:rPr lang="en-US" sz="1800" dirty="0"/>
              <a:t>802.11-17/1354   WUR Preamble Bit Duration (Steve </a:t>
            </a:r>
            <a:r>
              <a:rPr lang="en-US" sz="1800" dirty="0" err="1"/>
              <a:t>Shellhammer</a:t>
            </a:r>
            <a:r>
              <a:rPr lang="en-US" sz="1800" dirty="0"/>
              <a:t>, Bin Tian and </a:t>
            </a:r>
            <a:r>
              <a:rPr lang="en-US" sz="1800" dirty="0" err="1"/>
              <a:t>Lochan</a:t>
            </a:r>
            <a:r>
              <a:rPr lang="en-US" sz="1800" dirty="0"/>
              <a:t> </a:t>
            </a:r>
            <a:r>
              <a:rPr lang="en-US" sz="1800" dirty="0" err="1"/>
              <a:t>Verma</a:t>
            </a:r>
            <a:r>
              <a:rPr lang="en-US" sz="1800" dirty="0"/>
              <a:t>) - </a:t>
            </a:r>
            <a:r>
              <a:rPr lang="en-US" sz="1800" dirty="0" smtClean="0"/>
              <a:t>25min</a:t>
            </a:r>
            <a:endParaRPr lang="en-US" sz="1800" dirty="0"/>
          </a:p>
          <a:p>
            <a:pPr marL="685800" lvl="1" indent="-228600">
              <a:buFont typeface="+mj-lt"/>
              <a:buAutoNum type="arabicPeriod"/>
            </a:pPr>
            <a:r>
              <a:rPr lang="en-US" sz="1800" dirty="0"/>
              <a:t> “WUR Preamble SYNC design and performance”, </a:t>
            </a:r>
            <a:r>
              <a:rPr lang="en-US" sz="1800" dirty="0" err="1"/>
              <a:t>Rui</a:t>
            </a:r>
            <a:r>
              <a:rPr lang="en-US" sz="1800" dirty="0"/>
              <a:t> Cao and </a:t>
            </a:r>
            <a:r>
              <a:rPr lang="en-US" sz="1800" dirty="0" err="1"/>
              <a:t>Hongyuan</a:t>
            </a:r>
            <a:r>
              <a:rPr lang="en-US" sz="1800" dirty="0"/>
              <a:t> Zhang, “11-17-1343-00-00ba”, 20mins</a:t>
            </a:r>
          </a:p>
          <a:p>
            <a:pPr marL="685800" lvl="1" indent="-228600">
              <a:buFont typeface="+mj-lt"/>
              <a:buAutoNum type="arabicPeriod"/>
            </a:pPr>
            <a:r>
              <a:rPr lang="en-US" sz="1800" dirty="0"/>
              <a:t>11-17-1345-00-00ba-phy-frame-format-discussions, </a:t>
            </a:r>
            <a:r>
              <a:rPr lang="en-US" sz="1800" dirty="0" err="1"/>
              <a:t>Hongyuan</a:t>
            </a:r>
            <a:r>
              <a:rPr lang="en-US" sz="1800" dirty="0"/>
              <a:t> Zhang (Marvell), </a:t>
            </a:r>
            <a:r>
              <a:rPr lang="en-US" sz="1800" dirty="0" smtClean="0"/>
              <a:t>30min</a:t>
            </a:r>
            <a:endParaRPr lang="en-US" sz="1800" dirty="0"/>
          </a:p>
          <a:p>
            <a:pPr marL="685800" lvl="1" indent="-228600">
              <a:buFont typeface="+mj-lt"/>
              <a:buAutoNum type="arabicPeriod"/>
            </a:pPr>
            <a:r>
              <a:rPr lang="en-US" sz="1800" dirty="0"/>
              <a:t>‘Considerations on WUR sync preamble’, </a:t>
            </a:r>
            <a:r>
              <a:rPr lang="en-US" sz="1800" dirty="0" err="1"/>
              <a:t>Jinyoung</a:t>
            </a:r>
            <a:r>
              <a:rPr lang="en-US" sz="1800" dirty="0"/>
              <a:t> Chun (LG electronics), 11-17/1352r0, 25min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a:t>
            </a:r>
            <a:endParaRPr lang="en-US" sz="1800" b="1" dirty="0"/>
          </a:p>
          <a:p>
            <a:pPr marL="685800" lvl="1" indent="-228600">
              <a:buFont typeface="+mj-lt"/>
              <a:buAutoNum type="arabicPeriod"/>
            </a:pPr>
            <a:r>
              <a:rPr lang="en-US" sz="1800" dirty="0"/>
              <a:t>11-17/1390 Blank GI choices under Timing Errors (</a:t>
            </a:r>
            <a:r>
              <a:rPr lang="en-US" sz="1800" dirty="0" err="1"/>
              <a:t>Junghoon</a:t>
            </a:r>
            <a:r>
              <a:rPr lang="en-US" sz="1800" dirty="0"/>
              <a:t> Suh, </a:t>
            </a:r>
            <a:r>
              <a:rPr lang="en-US" sz="1800" dirty="0" err="1"/>
              <a:t>Jia</a:t>
            </a:r>
            <a:r>
              <a:rPr lang="en-US" sz="1800" dirty="0"/>
              <a:t> </a:t>
            </a:r>
            <a:r>
              <a:rPr lang="en-US" sz="1800" dirty="0" err="1"/>
              <a:t>Jia</a:t>
            </a:r>
            <a:r>
              <a:rPr lang="en-US" sz="1800" dirty="0"/>
              <a:t>, Osama </a:t>
            </a:r>
            <a:r>
              <a:rPr lang="en-US" sz="1800" dirty="0" err="1"/>
              <a:t>Aboul-Magd</a:t>
            </a:r>
            <a:r>
              <a:rPr lang="en-US" sz="1800" dirty="0"/>
              <a:t>, and Ross Yu) - 30min</a:t>
            </a:r>
          </a:p>
          <a:p>
            <a:pPr marL="685800" lvl="1" indent="-228600">
              <a:buFont typeface="+mj-lt"/>
              <a:buAutoNum type="arabicPeriod"/>
            </a:pPr>
            <a:r>
              <a:rPr lang="en-US" sz="1800" dirty="0"/>
              <a:t>“Consideration on PAPR of Wake-up packet”, </a:t>
            </a:r>
            <a:r>
              <a:rPr lang="en-US" sz="1800" dirty="0" err="1"/>
              <a:t>Yujin</a:t>
            </a:r>
            <a:r>
              <a:rPr lang="en-US" sz="1800" dirty="0"/>
              <a:t> Noh, “11-17-1344-00-00ba”, </a:t>
            </a:r>
            <a:r>
              <a:rPr lang="en-US" sz="1800" dirty="0" smtClean="0"/>
              <a:t>20min</a:t>
            </a:r>
            <a:endParaRPr lang="en-US" sz="1800" dirty="0"/>
          </a:p>
          <a:p>
            <a:pPr marL="685800" lvl="1" indent="-228600">
              <a:buFont typeface="+mj-lt"/>
              <a:buAutoNum type="arabicPeriod"/>
            </a:pPr>
            <a:r>
              <a:rPr lang="en-US" sz="1800" dirty="0"/>
              <a:t>11-17-1347-00-00ba-symbol-structure, </a:t>
            </a:r>
            <a:r>
              <a:rPr lang="en-US" sz="1800" dirty="0" err="1"/>
              <a:t>Eunsung</a:t>
            </a:r>
            <a:r>
              <a:rPr lang="en-US" sz="1800" dirty="0"/>
              <a:t> Park (LG Electronics), </a:t>
            </a:r>
            <a:r>
              <a:rPr lang="en-US" sz="1800" dirty="0" smtClean="0"/>
              <a:t>25min</a:t>
            </a:r>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coding</a:t>
            </a:r>
          </a:p>
          <a:p>
            <a:pPr marL="800100" lvl="1" indent="-342900">
              <a:buFont typeface="+mj-lt"/>
              <a:buAutoNum type="arabicPeriod"/>
            </a:pPr>
            <a:r>
              <a:rPr lang="en-US" sz="1800" dirty="0"/>
              <a:t>11-17/1326r0-follow up on Signaling method for data rates , </a:t>
            </a:r>
            <a:r>
              <a:rPr lang="en-US" sz="1800" dirty="0" err="1"/>
              <a:t>dongguk</a:t>
            </a:r>
            <a:r>
              <a:rPr lang="en-US" sz="1800" dirty="0"/>
              <a:t> Lim (LG Electronics), 25min</a:t>
            </a:r>
          </a:p>
          <a:p>
            <a:pPr marL="800100" lvl="1" indent="-342900">
              <a:buFont typeface="+mj-lt"/>
              <a:buAutoNum type="arabicPeriod"/>
            </a:pPr>
            <a:r>
              <a:rPr lang="en-US" sz="1800" dirty="0"/>
              <a:t>11-17-1348-00-00ba-higher-data-rates, </a:t>
            </a:r>
            <a:r>
              <a:rPr lang="en-US" sz="1800" dirty="0" err="1"/>
              <a:t>Eunsung</a:t>
            </a:r>
            <a:r>
              <a:rPr lang="en-US" sz="1800" dirty="0"/>
              <a:t> Park (LG Electronics), </a:t>
            </a:r>
            <a:r>
              <a:rPr lang="en-US" sz="1800" dirty="0" smtClean="0"/>
              <a:t>20min</a:t>
            </a:r>
            <a:endParaRPr lang="en-US" sz="1800" dirty="0"/>
          </a:p>
          <a:p>
            <a:pPr marL="800100" lvl="1" indent="-342900">
              <a:buFont typeface="+mj-lt"/>
              <a:buAutoNum type="arabicPeriod"/>
            </a:pPr>
            <a:r>
              <a:rPr lang="en-US" sz="1800" dirty="0"/>
              <a:t>“Discussion of possible BCCs for WUR”, author: Dennis </a:t>
            </a:r>
            <a:r>
              <a:rPr lang="en-US" sz="1800" dirty="0" err="1"/>
              <a:t>Sundman</a:t>
            </a:r>
            <a:r>
              <a:rPr lang="en-US" sz="1800" dirty="0"/>
              <a:t> (Ericsson), number: 11-17-1394-00-00ba, time: 20 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939540"/>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a:t>“11-17-1340-00-00ba-WUR packet format”, </a:t>
            </a:r>
            <a:r>
              <a:rPr lang="en-US" sz="1800" dirty="0" err="1"/>
              <a:t>Jianhan</a:t>
            </a:r>
            <a:r>
              <a:rPr lang="en-US" sz="1800" dirty="0"/>
              <a:t> Liu (</a:t>
            </a:r>
            <a:r>
              <a:rPr lang="en-US" sz="1800" dirty="0" err="1"/>
              <a:t>Mediatek</a:t>
            </a:r>
            <a:r>
              <a:rPr lang="en-US" sz="1800" dirty="0"/>
              <a:t>), requirement, 20 minutes</a:t>
            </a:r>
            <a:r>
              <a:rPr lang="en-US" sz="1800" dirty="0" smtClean="0"/>
              <a:t>.</a:t>
            </a:r>
            <a:endParaRPr lang="en-US" sz="1800" dirty="0"/>
          </a:p>
          <a:p>
            <a:pPr marL="685800" lvl="1" indent="-228600">
              <a:buFont typeface="+mj-lt"/>
              <a:buAutoNum type="arabicPeriod"/>
            </a:pPr>
            <a:r>
              <a:rPr lang="en-US" sz="1800" dirty="0"/>
              <a:t>11-17/1004r1 Considerations on WUR frame format (Alfred </a:t>
            </a:r>
            <a:r>
              <a:rPr lang="en-US" sz="1800" dirty="0" err="1"/>
              <a:t>Asterjadhi</a:t>
            </a:r>
            <a:r>
              <a:rPr lang="en-US" sz="1800" dirty="0"/>
              <a:t>, Qualcomm), 30-45 mins</a:t>
            </a:r>
            <a:r>
              <a:rPr lang="en-US" sz="1800" dirty="0" smtClean="0"/>
              <a:t>?</a:t>
            </a:r>
            <a:endParaRPr lang="en-US" sz="1800" dirty="0"/>
          </a:p>
          <a:p>
            <a:pPr marL="685800" lvl="1" indent="-228600">
              <a:buFont typeface="+mj-lt"/>
              <a:buAutoNum type="arabicPeriod"/>
            </a:pPr>
            <a:r>
              <a:rPr lang="en-US" sz="1800" dirty="0"/>
              <a:t>11-17/1115 (11ba Wakeup Frame Format), </a:t>
            </a:r>
            <a:r>
              <a:rPr lang="en-US" sz="1800" dirty="0" err="1"/>
              <a:t>Liwen</a:t>
            </a:r>
            <a:r>
              <a:rPr lang="en-US" sz="1800" dirty="0"/>
              <a:t> </a:t>
            </a:r>
            <a:r>
              <a:rPr lang="en-US" sz="1800" dirty="0" smtClean="0"/>
              <a:t>Chu</a:t>
            </a:r>
            <a:endParaRPr lang="en-US" sz="1800" dirty="0"/>
          </a:p>
          <a:p>
            <a:pPr marL="685800" lvl="1" indent="-228600">
              <a:buFont typeface="+mj-lt"/>
              <a:buAutoNum type="arabicPeriod"/>
            </a:pPr>
            <a:r>
              <a:rPr lang="en-US" sz="1800" dirty="0"/>
              <a:t>Address structure in unicast wake-up frame, </a:t>
            </a:r>
            <a:r>
              <a:rPr lang="en-US" sz="1800" dirty="0" err="1"/>
              <a:t>Jeongki</a:t>
            </a:r>
            <a:r>
              <a:rPr lang="en-US" sz="1800" dirty="0"/>
              <a:t> Kim (LG Electronics), 17/977, 20min</a:t>
            </a:r>
            <a:r>
              <a:rPr lang="en-US" sz="1800" dirty="0" smtClean="0"/>
              <a:t>.</a:t>
            </a:r>
          </a:p>
          <a:p>
            <a:pPr marL="685800" lvl="1" indent="-228600">
              <a:buFont typeface="+mj-lt"/>
              <a:buAutoNum type="arabicPeriod"/>
            </a:pPr>
            <a:r>
              <a:rPr lang="en-US" sz="1800" dirty="0"/>
              <a:t>BSS parameters update notification, Ming </a:t>
            </a:r>
            <a:r>
              <a:rPr lang="en-US" sz="1800" dirty="0" err="1"/>
              <a:t>Gan</a:t>
            </a:r>
            <a:r>
              <a:rPr lang="en-US" sz="1800" dirty="0"/>
              <a:t> (Huawei), 11-17/1368, </a:t>
            </a:r>
            <a:r>
              <a:rPr lang="en-US" sz="1800" dirty="0" smtClean="0"/>
              <a:t>20~25min</a:t>
            </a:r>
            <a:endParaRPr lang="en-US" sz="1800" dirty="0"/>
          </a:p>
          <a:p>
            <a:pPr marL="685800" lvl="1" indent="-228600">
              <a:buFont typeface="+mj-lt"/>
              <a:buAutoNum type="arabicPeriod"/>
            </a:pPr>
            <a:r>
              <a:rPr lang="en-US" sz="1800" dirty="0"/>
              <a:t>11-17/0967r1 Consideration of WUR packet design, </a:t>
            </a:r>
            <a:r>
              <a:rPr lang="en-US" sz="1800" dirty="0" err="1" smtClean="0"/>
              <a:t>Kaiying</a:t>
            </a:r>
            <a:r>
              <a:rPr lang="en-US" sz="1800" dirty="0"/>
              <a:t> </a:t>
            </a:r>
            <a:r>
              <a:rPr lang="en-US" sz="1800" dirty="0" err="1"/>
              <a:t>Lv</a:t>
            </a:r>
            <a:r>
              <a:rPr lang="en-US" sz="1800" dirty="0"/>
              <a:t> (ZTE), 20min</a:t>
            </a:r>
          </a:p>
          <a:p>
            <a:pPr marL="685800" lvl="1" indent="-228600">
              <a:buFont typeface="+mj-lt"/>
              <a:buAutoNum type="arabicPeriod"/>
            </a:pPr>
            <a:r>
              <a:rPr lang="en-US" sz="1800" dirty="0"/>
              <a:t>WUR Synchronization, </a:t>
            </a:r>
            <a:r>
              <a:rPr lang="en-US" sz="1800" dirty="0" err="1"/>
              <a:t>Yongho</a:t>
            </a:r>
            <a:r>
              <a:rPr lang="en-US" sz="1800" dirty="0"/>
              <a:t> </a:t>
            </a:r>
            <a:r>
              <a:rPr lang="en-US" sz="1800" dirty="0" err="1"/>
              <a:t>Seok</a:t>
            </a:r>
            <a:r>
              <a:rPr lang="en-US" sz="1800" dirty="0"/>
              <a:t>(</a:t>
            </a:r>
            <a:r>
              <a:rPr lang="en-US" sz="1800" dirty="0" err="1"/>
              <a:t>MediaTek</a:t>
            </a:r>
            <a:r>
              <a:rPr lang="en-US" sz="1800" dirty="0"/>
              <a:t>), 11-17/1384r0, 30 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5078313"/>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11-17-1349, 20-25 min</a:t>
            </a:r>
            <a:r>
              <a:rPr lang="en-US" sz="1800" dirty="0" smtClean="0"/>
              <a:t>.</a:t>
            </a:r>
            <a:endParaRPr lang="en-US" sz="1800" dirty="0"/>
          </a:p>
          <a:p>
            <a:pPr marL="800100" lvl="1" indent="-342900">
              <a:buFont typeface="+mj-lt"/>
              <a:buAutoNum type="arabicPeriod"/>
            </a:pPr>
            <a:r>
              <a:rPr lang="en-US" sz="1800" dirty="0"/>
              <a:t>Uplink transmission behavior of WUR STA, </a:t>
            </a:r>
            <a:r>
              <a:rPr lang="en-US" sz="1800" dirty="0" err="1"/>
              <a:t>Woojin</a:t>
            </a:r>
            <a:r>
              <a:rPr lang="en-US" sz="1800" dirty="0"/>
              <a:t> </a:t>
            </a:r>
            <a:r>
              <a:rPr lang="en-US" sz="1800" dirty="0" err="1"/>
              <a:t>Ahn</a:t>
            </a:r>
            <a:r>
              <a:rPr lang="en-US" sz="1800" dirty="0"/>
              <a:t> (WILUS), 11-17-1051, 20-25 min.  </a:t>
            </a:r>
          </a:p>
          <a:p>
            <a:pPr marL="800100" lvl="1" indent="-342900">
              <a:buFont typeface="+mj-lt"/>
              <a:buAutoNum type="arabicPeriod"/>
            </a:pPr>
            <a:r>
              <a:rPr lang="en-US" sz="1800" dirty="0"/>
              <a:t>11-17-1302-00-00ba-WUR mode operation procedures, Lei Huang (Panasonic), </a:t>
            </a:r>
            <a:r>
              <a:rPr lang="en-US" sz="1800" dirty="0" smtClean="0"/>
              <a:t>25min</a:t>
            </a:r>
            <a:endParaRPr lang="en-US" sz="1800" dirty="0"/>
          </a:p>
          <a:p>
            <a:pPr marL="800100" lvl="1" indent="-342900">
              <a:buFont typeface="+mj-lt"/>
              <a:buAutoNum type="arabicPeriod"/>
            </a:pPr>
            <a:r>
              <a:rPr lang="en-US" sz="1800" dirty="0"/>
              <a:t>11-17-1303-00-00ba-Communicating wake-up operating parameters, Lei Huang (Panasonic), </a:t>
            </a:r>
            <a:r>
              <a:rPr lang="en-US" sz="1800" dirty="0" smtClean="0"/>
              <a:t>20min</a:t>
            </a:r>
            <a:endParaRPr lang="en-US" sz="1800" dirty="0"/>
          </a:p>
          <a:p>
            <a:pPr marL="800100" lvl="1" indent="-342900">
              <a:buFont typeface="+mj-lt"/>
              <a:buAutoNum type="arabicPeriod"/>
            </a:pPr>
            <a:r>
              <a:rPr lang="en-US" sz="1800" dirty="0"/>
              <a:t>PS operation for Duty cycle STAs follow-up, </a:t>
            </a:r>
            <a:r>
              <a:rPr lang="en-US" sz="1800" dirty="0" err="1"/>
              <a:t>Jeongki</a:t>
            </a:r>
            <a:r>
              <a:rPr lang="en-US" sz="1800" dirty="0"/>
              <a:t> Kim (LG Electronics), 17/1356, 25min</a:t>
            </a:r>
            <a:r>
              <a:rPr lang="en-US" sz="1800" dirty="0" smtClean="0"/>
              <a:t>.</a:t>
            </a:r>
            <a:endParaRPr lang="en-US" sz="1800" dirty="0"/>
          </a:p>
          <a:p>
            <a:pPr marL="800100" lvl="1" indent="-342900">
              <a:buFont typeface="+mj-lt"/>
              <a:buAutoNum type="arabicPeriod"/>
            </a:pPr>
            <a:r>
              <a:rPr lang="en-US" sz="1800" dirty="0"/>
              <a:t>11-17-1316-00-00ba-WUR-mode-signaling.pptx,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Power save mode transition, Ming </a:t>
            </a:r>
            <a:r>
              <a:rPr lang="en-US" sz="1800" dirty="0" err="1"/>
              <a:t>Gan</a:t>
            </a:r>
            <a:r>
              <a:rPr lang="en-US" sz="1800" dirty="0"/>
              <a:t> (Huawei), 11-17/1369, 20~25min</a:t>
            </a:r>
          </a:p>
          <a:p>
            <a:pPr marL="800100" lvl="1" indent="-342900">
              <a:buFont typeface="+mj-lt"/>
              <a:buAutoNum type="arabicPeriod"/>
            </a:pPr>
            <a:r>
              <a:rPr lang="en-US" sz="1800" dirty="0"/>
              <a:t>Considerations for WUR Response, </a:t>
            </a:r>
            <a:r>
              <a:rPr lang="en-US" sz="1800" dirty="0" err="1"/>
              <a:t>Taewon</a:t>
            </a:r>
            <a:r>
              <a:rPr lang="en-US" sz="1800" dirty="0"/>
              <a:t> Song (LG Electronics), 11-17/1359,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a:t>0660, WUR Security Proposal (SP only), </a:t>
            </a:r>
            <a:r>
              <a:rPr lang="en-US" sz="1800" dirty="0" err="1"/>
              <a:t>Yunbo</a:t>
            </a:r>
            <a:r>
              <a:rPr lang="en-US" sz="1800" dirty="0"/>
              <a:t> Han/</a:t>
            </a:r>
            <a:r>
              <a:rPr lang="en-US" sz="1800" dirty="0" err="1"/>
              <a:t>Yunsong</a:t>
            </a:r>
            <a:r>
              <a:rPr lang="en-US" sz="1800" dirty="0"/>
              <a:t> Yang</a:t>
            </a:r>
            <a:endParaRPr lang="en-US" sz="1800" dirty="0" smtClean="0"/>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Issues </a:t>
            </a:r>
            <a:r>
              <a:rPr lang="en-US" sz="1800" dirty="0"/>
              <a:t>on Wake-up V2P radio, </a:t>
            </a:r>
            <a:r>
              <a:rPr lang="en-US" sz="1800" dirty="0" err="1"/>
              <a:t>Hanseul</a:t>
            </a:r>
            <a:r>
              <a:rPr lang="en-US" sz="1800" dirty="0"/>
              <a:t> Hong (</a:t>
            </a:r>
            <a:r>
              <a:rPr lang="en-US" sz="1800" dirty="0" err="1"/>
              <a:t>Yonsei</a:t>
            </a:r>
            <a:r>
              <a:rPr lang="en-US" sz="1800" dirty="0"/>
              <a:t> Univ.),  11-17/1427r0,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a:t>Multi-user wake-up frame, </a:t>
            </a:r>
            <a:r>
              <a:rPr lang="en-US" sz="1800" dirty="0" err="1"/>
              <a:t>Jeongki</a:t>
            </a:r>
            <a:r>
              <a:rPr lang="en-US" sz="1800" dirty="0"/>
              <a:t> Kim (LG Electronics), 17/1353, 20min.</a:t>
            </a:r>
          </a:p>
          <a:p>
            <a:pPr marL="800100" lvl="1" indent="-342900">
              <a:buFont typeface="+mj-lt"/>
              <a:buAutoNum type="arabicPeriod"/>
            </a:pPr>
            <a:r>
              <a:rPr lang="en-US" sz="1800" dirty="0"/>
              <a:t>“Simple multiplexing of Wake-Up Signals”, author: Leif </a:t>
            </a:r>
            <a:r>
              <a:rPr lang="en-US" sz="1800" dirty="0" err="1"/>
              <a:t>Wilhelmsson</a:t>
            </a:r>
            <a:r>
              <a:rPr lang="en-US" sz="1800" dirty="0"/>
              <a:t> (Ericsson), number: 11-17-1395-00-00ba, time: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t>11-17-1386-00-ba-examining 802.11ba usage models for mainstream devices., </a:t>
            </a:r>
            <a:r>
              <a:rPr lang="en-US" sz="2000" b="0" dirty="0" err="1"/>
              <a:t>Guoqing</a:t>
            </a:r>
            <a:r>
              <a:rPr lang="en-US" sz="2000" b="0" dirty="0"/>
              <a:t> Li, 25min</a:t>
            </a:r>
          </a:p>
          <a:p>
            <a:pPr marL="457200" indent="-457200">
              <a:buFont typeface="+mj-lt"/>
              <a:buAutoNum type="arabicPeriod"/>
            </a:pPr>
            <a:r>
              <a:rPr lang="en-US" sz="2000" b="0" dirty="0"/>
              <a:t>11-17/1388 On AP Power Saving Usage Model, </a:t>
            </a:r>
            <a:r>
              <a:rPr lang="en-US" sz="2000" b="0" dirty="0" err="1" smtClean="0"/>
              <a:t>Xiaofei</a:t>
            </a:r>
            <a:r>
              <a:rPr lang="en-US" sz="2000" b="0" dirty="0"/>
              <a:t> Wang (</a:t>
            </a:r>
            <a:r>
              <a:rPr lang="en-US" sz="2000" b="0" dirty="0" err="1"/>
              <a:t>InterDigital</a:t>
            </a:r>
            <a:r>
              <a:rPr lang="en-US" sz="2000" b="0" dirty="0"/>
              <a:t>)</a:t>
            </a: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a:t>Presentations,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19</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a:t>
            </a:r>
            <a:r>
              <a:rPr lang="en-US" altLang="en-US" dirty="0" smtClean="0">
                <a:hlinkClick r:id="rId2"/>
              </a:rPr>
              <a:t>802.11-17/1197</a:t>
            </a:r>
            <a:r>
              <a:rPr lang="en-US" altLang="en-US" dirty="0">
                <a:hlinkClick r:id="rId2"/>
              </a:rPr>
              <a:t>r1</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10-14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endParaRPr lang="en-US" altLang="en-US" dirty="0" smtClean="0"/>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September 5: </a:t>
            </a:r>
          </a:p>
          <a:p>
            <a:pPr lvl="1">
              <a:defRPr/>
            </a:pPr>
            <a:r>
              <a:rPr lang="en-US" b="0" dirty="0" smtClean="0"/>
              <a:t>Received 35 </a:t>
            </a:r>
            <a:r>
              <a:rPr lang="en-US" b="0" dirty="0" smtClean="0"/>
              <a:t>submissions</a:t>
            </a:r>
          </a:p>
          <a:p>
            <a:pPr>
              <a:defRPr/>
            </a:pPr>
            <a:r>
              <a:rPr lang="en-US" sz="2000" dirty="0" smtClean="0"/>
              <a:t>Grouped based on </a:t>
            </a:r>
            <a:r>
              <a:rPr lang="en-US" sz="2000" dirty="0" smtClean="0"/>
              <a:t>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(discuss together with </a:t>
            </a:r>
            <a:r>
              <a:rPr lang="en-US" b="0" dirty="0" err="1" smtClean="0"/>
              <a:t>TGba</a:t>
            </a:r>
            <a:r>
              <a:rPr lang="en-US" b="0" dirty="0" smtClean="0"/>
              <a:t>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70127</TotalTime>
  <Words>1986</Words>
  <Application>Microsoft Macintosh PowerPoint</Application>
  <PresentationFormat>On-screen Show (4:3)</PresentationFormat>
  <Paragraphs>522</Paragraphs>
  <Slides>36</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vt:lpstr>
      <vt:lpstr>Motions</vt:lpstr>
      <vt:lpstr>Task Group Documents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3777</cp:revision>
  <cp:lastPrinted>2014-11-04T15:04:57Z</cp:lastPrinted>
  <dcterms:created xsi:type="dcterms:W3CDTF">2007-04-17T18:10:23Z</dcterms:created>
  <dcterms:modified xsi:type="dcterms:W3CDTF">2017-09-11T06:23:47Z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