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47" r:id="rId12"/>
    <p:sldId id="763" r:id="rId13"/>
    <p:sldId id="766" r:id="rId14"/>
    <p:sldId id="750" r:id="rId15"/>
    <p:sldId id="699" r:id="rId16"/>
    <p:sldId id="700" r:id="rId17"/>
    <p:sldId id="701" r:id="rId18"/>
    <p:sldId id="702" r:id="rId19"/>
    <p:sldId id="703" r:id="rId20"/>
    <p:sldId id="727" r:id="rId21"/>
    <p:sldId id="704" r:id="rId22"/>
    <p:sldId id="705" r:id="rId23"/>
    <p:sldId id="707" r:id="rId24"/>
    <p:sldId id="719" r:id="rId25"/>
    <p:sldId id="721" r:id="rId26"/>
    <p:sldId id="761" r:id="rId27"/>
    <p:sldId id="726" r:id="rId28"/>
    <p:sldId id="76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0-00ba-meeting-minutes-july-2017.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2017-08-03</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194"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1138773"/>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11</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12</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PM1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a:t>
            </a:r>
            <a:r>
              <a:rPr lang="en-US" altLang="en-US" sz="1300" dirty="0" smtClean="0"/>
              <a:t>July 2017 </a:t>
            </a:r>
            <a:r>
              <a:rPr lang="en-US" altLang="en-US" sz="1300" dirty="0" smtClean="0"/>
              <a:t>meeting</a:t>
            </a:r>
          </a:p>
          <a:p>
            <a:pPr lvl="1"/>
            <a:r>
              <a:rPr lang="en-US" altLang="en-US" sz="1300" dirty="0" smtClean="0"/>
              <a:t>Motion: </a:t>
            </a:r>
            <a:r>
              <a:rPr lang="en-US" altLang="en-US" sz="1300" dirty="0" smtClean="0"/>
              <a:t>July 2017 </a:t>
            </a:r>
            <a:r>
              <a:rPr lang="en-US" altLang="en-US" sz="1300" dirty="0" smtClean="0"/>
              <a:t>meeting minutes (</a:t>
            </a:r>
            <a:r>
              <a:rPr lang="en-US" altLang="en-US" sz="1300" dirty="0">
                <a:hlinkClick r:id="rId2"/>
              </a:rPr>
              <a:t>doc: IEEE </a:t>
            </a:r>
            <a:r>
              <a:rPr lang="en-US" altLang="en-US" sz="1300" dirty="0" smtClean="0">
                <a:hlinkClick r:id="rId2"/>
              </a:rPr>
              <a:t>802.11-17/1197r0</a:t>
            </a:r>
            <a:r>
              <a:rPr lang="en-US" altLang="en-US" sz="1300" dirty="0" smtClean="0"/>
              <a:t>) and teleconference calls minutes (</a:t>
            </a:r>
            <a:r>
              <a:rPr lang="en-US" altLang="en-US" sz="1400" dirty="0" err="1"/>
              <a:t>doc.:IEEE</a:t>
            </a:r>
            <a:r>
              <a:rPr lang="en-US" altLang="en-US" sz="1400" dirty="0"/>
              <a:t> </a:t>
            </a:r>
            <a:r>
              <a:rPr lang="en-US" altLang="en-US" sz="1400" dirty="0" smtClean="0"/>
              <a:t>802.11-17/TBD</a:t>
            </a:r>
            <a:r>
              <a:rPr lang="en-US" altLang="en-US" sz="1300" dirty="0" smtClean="0"/>
              <a:t>)</a:t>
            </a:r>
            <a:endParaRPr lang="en-US" altLang="en-US" sz="1300" dirty="0" smtClean="0"/>
          </a:p>
          <a:p>
            <a:pPr lvl="1"/>
            <a:r>
              <a:rPr lang="en-US" altLang="en-US" sz="1300" dirty="0" err="1" smtClean="0"/>
              <a:t>TGba</a:t>
            </a:r>
            <a:r>
              <a:rPr lang="en-US" altLang="en-US" sz="1300" dirty="0" smtClean="0"/>
              <a:t> </a:t>
            </a:r>
            <a:r>
              <a:rPr lang="en-US" altLang="en-US" sz="1300" dirty="0" smtClean="0"/>
              <a:t>Spec Framework Document review and approval</a:t>
            </a:r>
          </a:p>
          <a:p>
            <a:pPr lvl="1"/>
            <a:r>
              <a:rPr lang="en-US" altLang="en-US" sz="1300" dirty="0" smtClean="0"/>
              <a:t>Presentations</a:t>
            </a:r>
            <a:r>
              <a:rPr lang="en-US" altLang="en-US" sz="1300" dirty="0" smtClean="0"/>
              <a:t>, Recess</a:t>
            </a:r>
          </a:p>
          <a:p>
            <a:r>
              <a:rPr lang="en-US" altLang="en-US" sz="1300" dirty="0" smtClean="0"/>
              <a:t>Tuesday: AM1, PM1, PM2 (6 hours</a:t>
            </a:r>
            <a:r>
              <a:rPr lang="en-US" altLang="en-US" sz="1300" dirty="0" smtClean="0"/>
              <a:t>)</a:t>
            </a:r>
            <a:endParaRPr lang="en-US" altLang="en-US" sz="1300" dirty="0" smtClean="0"/>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a:t>
            </a:r>
            <a:r>
              <a:rPr lang="en-US" altLang="en-US" sz="1300" dirty="0" smtClean="0"/>
              <a:t>Recess</a:t>
            </a:r>
            <a:endParaRPr lang="en-US" altLang="en-US" sz="1300" dirty="0" smtClean="0"/>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t>
            </a:r>
            <a:r>
              <a:rPr lang="en-US" altLang="en-US" sz="1300" dirty="0" smtClean="0"/>
              <a:t>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a:t>
            </a:r>
            <a:r>
              <a:rPr lang="en-US" altLang="en-US" sz="1300" dirty="0" smtClean="0"/>
              <a:t>November 2017 </a:t>
            </a:r>
            <a:r>
              <a:rPr lang="en-US" altLang="en-US" sz="1300" dirty="0" smtClean="0"/>
              <a:t>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15</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16</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17</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18</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Waikoloa, Hawaii,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10-15, </a:t>
            </a:r>
            <a:r>
              <a:rPr lang="en-US" altLang="en-US" sz="3200" dirty="0" smtClean="0">
                <a:cs typeface="Times New Roman" panose="02020603050405020304" pitchFamily="18" charset="0"/>
              </a:rPr>
              <a:t>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a:t>
            </a:r>
            <a:r>
              <a:rPr lang="en-US" altLang="en-US" sz="2000" dirty="0" smtClean="0">
                <a:cs typeface="Times New Roman" panose="02020603050405020304" pitchFamily="18" charset="0"/>
              </a:rPr>
              <a:t>Electronics)</a:t>
            </a: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July 2017 </a:t>
            </a:r>
            <a:r>
              <a:rPr lang="en-US" altLang="en-US" dirty="0" smtClean="0"/>
              <a:t>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July 2017 </a:t>
            </a:r>
            <a:r>
              <a:rPr lang="en-US" altLang="en-US" dirty="0" smtClean="0"/>
              <a:t>meeting [</a:t>
            </a:r>
            <a:r>
              <a:rPr lang="en-US" altLang="en-US" dirty="0" smtClean="0">
                <a:hlinkClick r:id="rId2"/>
              </a:rPr>
              <a:t>doc: IEEE </a:t>
            </a:r>
            <a:r>
              <a:rPr lang="en-US" altLang="en-US" dirty="0" smtClean="0">
                <a:hlinkClick r:id="rId2"/>
              </a:rPr>
              <a:t>802.11-17/1197r0</a:t>
            </a:r>
            <a:r>
              <a:rPr lang="en-US" altLang="en-US" dirty="0" smtClean="0"/>
              <a:t>] and teleconference call minutes [</a:t>
            </a:r>
            <a:r>
              <a:rPr lang="en-US" altLang="en-US" dirty="0" err="1" smtClean="0"/>
              <a:t>doc.:IEEE</a:t>
            </a:r>
            <a:r>
              <a:rPr lang="en-US" altLang="en-US" dirty="0" smtClean="0"/>
              <a:t> </a:t>
            </a:r>
            <a:r>
              <a:rPr lang="en-US" altLang="en-US" dirty="0" smtClean="0"/>
              <a:t>802.11-17/TBD]</a:t>
            </a:r>
            <a:endParaRPr lang="en-US" altLang="en-US" dirty="0" smtClean="0"/>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r>
              <a:rPr lang="en-US" altLang="en-US" sz="2000" dirty="0" smtClean="0"/>
              <a:t>)</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a-z of </a:t>
            </a:r>
            <a:r>
              <a:rPr lang="en-US" altLang="en-US" dirty="0" smtClean="0"/>
              <a:t>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828800" y="5821367"/>
            <a:ext cx="908050" cy="497143"/>
            <a:chOff x="803276" y="5766661"/>
            <a:chExt cx="908050" cy="497144"/>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803276" y="6017742"/>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November 2017</a:t>
            </a:r>
            <a:endParaRPr lang="en-US" altLang="en-US" dirty="0" smtClean="0"/>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September 2017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a:t>
            </a:r>
            <a:r>
              <a:rPr lang="en-US" altLang="en-US" b="1" dirty="0" smtClean="0"/>
              <a:t>schedule</a:t>
            </a:r>
            <a:endParaRPr lang="en-US" altLang="en-US" b="1" dirty="0" smtClean="0"/>
          </a:p>
          <a:p>
            <a:pPr marL="685800" lvl="2" indent="-342900">
              <a:defRPr/>
            </a:pPr>
            <a:r>
              <a:rPr lang="en-US" altLang="en-US" b="1" dirty="0" smtClean="0"/>
              <a:t>TBD</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pPr>
              <a:defRPr/>
            </a:pPr>
            <a:r>
              <a:rPr lang="en-US" altLang="en-US" dirty="0"/>
              <a:t>Prepare for </a:t>
            </a:r>
            <a:r>
              <a:rPr lang="en-US" altLang="en-US" dirty="0" err="1"/>
              <a:t>TGba</a:t>
            </a:r>
            <a:r>
              <a:rPr lang="en-US" altLang="en-US" dirty="0"/>
              <a:t> Draft 0.1 in November 2017</a:t>
            </a:r>
          </a:p>
          <a:p>
            <a:pPr>
              <a:defRPr/>
            </a:pPr>
            <a:r>
              <a:rPr lang="en-US" altLang="en-US" dirty="0"/>
              <a:t>Work 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TBD</a:t>
            </a:r>
            <a:r>
              <a:rPr lang="en-US" sz="1800" b="0" dirty="0" smtClean="0"/>
              <a:t>- </a:t>
            </a:r>
            <a:r>
              <a:rPr lang="en-US" sz="1800" b="0" dirty="0" smtClean="0"/>
              <a:t>Received </a:t>
            </a:r>
            <a:r>
              <a:rPr lang="en-US" sz="1800" b="0" dirty="0" smtClean="0"/>
              <a:t>~?? </a:t>
            </a:r>
            <a:r>
              <a:rPr lang="en-US" sz="1800" b="0" dirty="0" smtClean="0"/>
              <a:t>submissions</a:t>
            </a:r>
          </a:p>
          <a:p>
            <a:pPr>
              <a:defRPr/>
            </a:pPr>
            <a:r>
              <a:rPr lang="en-US" sz="2000" dirty="0" smtClean="0"/>
              <a:t>Grouped based on </a:t>
            </a:r>
            <a:r>
              <a:rPr lang="en-US" sz="2000" dirty="0" smtClean="0"/>
              <a:t>topics</a:t>
            </a: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69278</TotalTime>
  <Words>1664</Words>
  <Application>Microsoft Macintosh PowerPoint</Application>
  <PresentationFormat>On-screen Show (4:3)</PresentationFormat>
  <Paragraphs>432</Paragraphs>
  <Slides>32</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Malgun Gothic</vt:lpstr>
      <vt:lpstr>Monotype Sorts</vt:lpstr>
      <vt:lpstr>MS Gothic</vt:lpstr>
      <vt:lpstr>MS PGothic</vt:lpstr>
      <vt:lpstr>Neo Sans Intel</vt:lpstr>
      <vt:lpstr>Arial</vt:lpstr>
      <vt:lpstr>Times New Roman</vt:lpstr>
      <vt:lpstr>802-11-Submission</vt:lpstr>
      <vt:lpstr>Microsoft Word 97 - 2004 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MAC Submissions</vt:lpstr>
      <vt:lpstr>Motions</vt:lpstr>
      <vt:lpstr>Task Group Documents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3740</cp:revision>
  <cp:lastPrinted>2014-11-04T15:04:57Z</cp:lastPrinted>
  <dcterms:created xsi:type="dcterms:W3CDTF">2007-04-17T18:10:23Z</dcterms:created>
  <dcterms:modified xsi:type="dcterms:W3CDTF">2017-08-04T04:27:32Z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