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267" r:id="rId6"/>
    <p:sldId id="268" r:id="rId7"/>
    <p:sldId id="280" r:id="rId8"/>
    <p:sldId id="270" r:id="rId9"/>
    <p:sldId id="272" r:id="rId10"/>
    <p:sldId id="275" r:id="rId11"/>
    <p:sldId id="278" r:id="rId12"/>
    <p:sldId id="285" r:id="rId13"/>
    <p:sldId id="282" r:id="rId14"/>
    <p:sldId id="286" r:id="rId15"/>
    <p:sldId id="283" r:id="rId16"/>
    <p:sldId id="273"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2" d="100"/>
          <a:sy n="82" d="100"/>
        </p:scale>
        <p:origin x="96" y="4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5529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84175" y="701675"/>
            <a:ext cx="6165850"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3958129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802.11-17/1222r0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1093-01-AANI-minutes-aani-sc-july-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18"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Contributions regarding the ongoing 3GPP work:</a:t>
            </a:r>
          </a:p>
          <a:p>
            <a:pPr>
              <a:buFont typeface="Arial" panose="020B0604020202020204" pitchFamily="34" charset="0"/>
              <a:buChar char="•"/>
            </a:pPr>
            <a:r>
              <a:rPr lang="en-US" dirty="0"/>
              <a:t>11-17/1064r0 – “Overview of 3GPP SA Next Generation System Documents Related to Non-3GPP Access to the 5G Core Network”</a:t>
            </a:r>
          </a:p>
          <a:p>
            <a:pPr>
              <a:buFont typeface="Arial" panose="020B0604020202020204" pitchFamily="34" charset="0"/>
              <a:buChar char="•"/>
            </a:pPr>
            <a:r>
              <a:rPr lang="en-US" dirty="0"/>
              <a: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t>Review of Teleconferences</a:t>
            </a:r>
          </a:p>
        </p:txBody>
      </p:sp>
      <p:sp>
        <p:nvSpPr>
          <p:cNvPr id="3" name="Content Placeholder 2"/>
          <p:cNvSpPr>
            <a:spLocks noGrp="1"/>
          </p:cNvSpPr>
          <p:nvPr>
            <p:ph idx="1"/>
          </p:nvPr>
        </p:nvSpPr>
        <p:spPr/>
        <p:txBody>
          <a:bodyPr/>
          <a:lstStyle/>
          <a:p>
            <a:pPr marL="800100" lvl="1" indent="-342900">
              <a:buFont typeface="Arial" panose="020B0604020202020204" pitchFamily="34" charset="0"/>
              <a:buChar char="•"/>
            </a:pPr>
            <a:r>
              <a:rPr lang="en-US" altLang="en-US" dirty="0"/>
              <a:t>July 27, 9am EDT - Canceled</a:t>
            </a:r>
          </a:p>
          <a:p>
            <a:pPr marL="800100" lvl="1" indent="-342900">
              <a:buFont typeface="Arial" panose="020B0604020202020204" pitchFamily="34" charset="0"/>
              <a:buChar char="•"/>
            </a:pPr>
            <a:r>
              <a:rPr lang="en-US" altLang="en-US" dirty="0"/>
              <a:t>August 3, 9am EDT - Canceled</a:t>
            </a:r>
          </a:p>
          <a:p>
            <a:pPr marL="800100" lvl="1" indent="-342900">
              <a:buFont typeface="Arial" panose="020B0604020202020204" pitchFamily="34" charset="0"/>
              <a:buChar char="•"/>
            </a:pPr>
            <a:r>
              <a:rPr lang="en-US" altLang="en-US" dirty="0"/>
              <a:t>August 10 , 9am EDT - Canceled</a:t>
            </a:r>
          </a:p>
          <a:p>
            <a:pPr marL="800100" lvl="1" indent="-342900">
              <a:buFont typeface="Arial" panose="020B0604020202020204" pitchFamily="34" charset="0"/>
              <a:buChar char="•"/>
            </a:pPr>
            <a:r>
              <a:rPr lang="en-US" altLang="en-US" dirty="0"/>
              <a:t>August 17 - 12:00 noon EDT</a:t>
            </a:r>
          </a:p>
          <a:p>
            <a:pPr marL="800100" lvl="1" indent="-342900">
              <a:buFont typeface="Arial" panose="020B0604020202020204" pitchFamily="34" charset="0"/>
              <a:buChar char="•"/>
            </a:pPr>
            <a:r>
              <a:rPr lang="en-US" altLang="en-US" dirty="0"/>
              <a:t>August 24, 9am EDT </a:t>
            </a:r>
          </a:p>
          <a:p>
            <a:pPr marL="800100" lvl="1" indent="-342900">
              <a:buFont typeface="Arial" panose="020B0604020202020204" pitchFamily="34" charset="0"/>
              <a:buChar char="•"/>
            </a:pPr>
            <a:r>
              <a:rPr lang="en-US" altLang="en-US" dirty="0"/>
              <a:t>August 31, 9am EDT  </a:t>
            </a:r>
          </a:p>
          <a:p>
            <a:pPr marL="800100" lvl="1" indent="-342900">
              <a:buFont typeface="Arial" panose="020B0604020202020204" pitchFamily="34" charset="0"/>
              <a:buChar char="•"/>
            </a:pPr>
            <a:r>
              <a:rPr lang="en-US" altLang="en-US" dirty="0"/>
              <a:t>September 7, 9am EDT </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lvl="0" indent="-457200">
              <a:buFont typeface="Times New Roman" panose="02020603050405020304" pitchFamily="18" charset="0"/>
              <a:buAutoNum type="arabicPeriod"/>
              <a:defRPr/>
            </a:pPr>
            <a:r>
              <a:rPr lang="en-US" altLang="en-US" sz="1600" dirty="0"/>
              <a:t>Contributions (if any)</a:t>
            </a:r>
          </a:p>
          <a:p>
            <a:pPr marL="457200" lvl="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lvl="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46573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58361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dirty="0"/>
              <a:t>Contributions ???</a:t>
            </a:r>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1691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1" y="685801"/>
            <a:ext cx="10361084" cy="685799"/>
          </a:xfrm>
        </p:spPr>
        <p:txBody>
          <a:bodyPr/>
          <a:lstStyle/>
          <a:p>
            <a:r>
              <a:rPr lang="en-US" altLang="en-US" dirty="0"/>
              <a:t>New Business</a:t>
            </a:r>
          </a:p>
        </p:txBody>
      </p:sp>
      <p:sp>
        <p:nvSpPr>
          <p:cNvPr id="35843" name="Content Placeholder 2"/>
          <p:cNvSpPr>
            <a:spLocks noGrp="1"/>
          </p:cNvSpPr>
          <p:nvPr>
            <p:ph idx="1"/>
          </p:nvPr>
        </p:nvSpPr>
        <p:spPr>
          <a:xfrm>
            <a:off x="914401" y="1450977"/>
            <a:ext cx="10361084" cy="4643438"/>
          </a:xfrm>
        </p:spPr>
        <p:txBody>
          <a:bodyPr/>
          <a:lstStyle/>
          <a:p>
            <a:r>
              <a:rPr lang="en-US" altLang="en-US" dirty="0"/>
              <a:t>Any other business?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858039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685802"/>
            <a:ext cx="10361084" cy="5638798"/>
          </a:xfrm>
        </p:spPr>
        <p:txBody>
          <a:bodyPr/>
          <a:lstStyle/>
          <a:p>
            <a:r>
              <a:rPr lang="en-US" altLang="en-US" dirty="0"/>
              <a:t>Teleconference: </a:t>
            </a:r>
          </a:p>
          <a:p>
            <a:pPr lvl="1"/>
            <a:r>
              <a:rPr lang="en-US" altLang="en-US" dirty="0"/>
              <a:t>How many teleconferences should we plan between now and the November? </a:t>
            </a:r>
          </a:p>
          <a:p>
            <a:pPr lvl="1"/>
            <a:r>
              <a:rPr lang="en-US" altLang="en-US" dirty="0"/>
              <a:t>?????</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dirty="0"/>
              <a:t>5-10 November 2017 F2F,  Orlando, FL, USA:</a:t>
            </a:r>
          </a:p>
          <a:p>
            <a:pPr lvl="1"/>
            <a:r>
              <a:rPr lang="en-US" altLang="en-US" dirty="0"/>
              <a:t>Goals: </a:t>
            </a:r>
          </a:p>
          <a:p>
            <a:pPr lvl="2"/>
            <a:r>
              <a:rPr lang="en-US" altLang="en-US" dirty="0"/>
              <a:t>Contributions on current SA/802.11 interworking: 2G/3G/4G</a:t>
            </a:r>
          </a:p>
          <a:p>
            <a:pPr lvl="2"/>
            <a:r>
              <a:rPr lang="en-US" altLang="en-US" dirty="0"/>
              <a:t>Contributions on SA/802.11 or RAN/802.11 interworking or related 5G/nextGen topics</a:t>
            </a:r>
          </a:p>
          <a:p>
            <a:pPr lvl="2"/>
            <a:r>
              <a:rPr lang="en-US" altLang="en-US" dirty="0"/>
              <a:t>Discuss and address any LSs received</a:t>
            </a:r>
          </a:p>
          <a:p>
            <a:pPr lvl="2"/>
            <a:r>
              <a:rPr lang="en-US" altLang="en-US" dirty="0"/>
              <a:t>Continue discussions on NEND IC and report of NEND IC activity. </a:t>
            </a:r>
            <a:endParaRPr lang="en-US" dirty="0"/>
          </a:p>
          <a:p>
            <a:pPr lvl="2"/>
            <a:r>
              <a:rPr lang="en-US" altLang="en-US" dirty="0"/>
              <a:t>Present a 802.11 contribution(s) for NEND IC activity: A 802.11 perspective on ?????</a:t>
            </a:r>
          </a:p>
          <a:p>
            <a:pPr lvl="1"/>
            <a:r>
              <a:rPr lang="en-US" altLang="en-US" dirty="0"/>
              <a:t>2 sessions on Monday PM1 and Thursday AM2 (to be confirmed)</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September 2017</a:t>
            </a:r>
          </a:p>
          <a:p>
            <a:pPr algn="ctr"/>
            <a:r>
              <a:rPr lang="en-GB" dirty="0"/>
              <a:t>Hilton Waikoloa Village, Kona, HI,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altLang="en-US" sz="1600" dirty="0"/>
              <a:t>Review of Teleconferences</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a:xfrm>
            <a:off x="914401" y="1676400"/>
            <a:ext cx="10361084" cy="4494213"/>
          </a:xfrm>
        </p:spPr>
        <p:txBody>
          <a:bodyPr/>
          <a:lstStyle/>
          <a:p>
            <a:r>
              <a:rPr lang="en-US" altLang="en-US" dirty="0"/>
              <a:t>Minutes from the July F2F Meeting in Berlin, Germany:</a:t>
            </a:r>
            <a:br>
              <a:rPr lang="en-US" altLang="en-US" dirty="0"/>
            </a:br>
            <a:r>
              <a:rPr lang="en-US" altLang="en-US" dirty="0">
                <a:hlinkClick r:id="rId2"/>
              </a:rPr>
              <a:t>11-17/1093r1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sz="2000" dirty="0"/>
          </a:p>
          <a:p>
            <a:r>
              <a:rPr lang="en-US" altLang="en-US" sz="2000" dirty="0"/>
              <a:t>Minutes from Teleconferences: </a:t>
            </a:r>
          </a:p>
          <a:p>
            <a:pPr marL="800100" lvl="1" indent="-342900">
              <a:buFont typeface="Arial" panose="020B0604020202020204" pitchFamily="34" charset="0"/>
              <a:buChar char="•"/>
            </a:pPr>
            <a:r>
              <a:rPr lang="en-US" altLang="en-US" dirty="0"/>
              <a:t>August 10 , 9am EDT – Canceled?</a:t>
            </a:r>
          </a:p>
          <a:p>
            <a:pPr marL="800100" lvl="1" indent="-342900">
              <a:buFont typeface="Arial" panose="020B0604020202020204" pitchFamily="34" charset="0"/>
              <a:buChar char="•"/>
            </a:pPr>
            <a:r>
              <a:rPr lang="en-US" altLang="en-US" dirty="0"/>
              <a:t>August 17 - 12:00 noon EDT</a:t>
            </a:r>
          </a:p>
          <a:p>
            <a:pPr marL="800100" lvl="1" indent="-342900">
              <a:buFont typeface="Arial" panose="020B0604020202020204" pitchFamily="34" charset="0"/>
              <a:buChar char="•"/>
            </a:pPr>
            <a:r>
              <a:rPr lang="en-US" altLang="en-US" dirty="0"/>
              <a:t>August 24, 9am EDT </a:t>
            </a:r>
          </a:p>
          <a:p>
            <a:pPr marL="800100" lvl="1" indent="-342900">
              <a:buFont typeface="Arial" panose="020B0604020202020204" pitchFamily="34" charset="0"/>
              <a:buChar char="•"/>
            </a:pPr>
            <a:r>
              <a:rPr lang="en-US" altLang="en-US" dirty="0"/>
              <a:t>August 31, 9am EDT  </a:t>
            </a:r>
          </a:p>
          <a:p>
            <a:pPr marL="800100" lvl="1" indent="-342900">
              <a:buFont typeface="Arial" panose="020B0604020202020204" pitchFamily="34" charset="0"/>
              <a:buChar char="•"/>
            </a:pPr>
            <a:r>
              <a:rPr lang="en-US" altLang="en-US" dirty="0"/>
              <a:t>September 7, 9am EDT </a:t>
            </a:r>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5406</TotalTime>
  <Words>1354</Words>
  <Application>Microsoft Office PowerPoint</Application>
  <PresentationFormat>Widescreen</PresentationFormat>
  <Paragraphs>227</Paragraphs>
  <Slides>18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Review of Teleconferences</vt:lpstr>
      <vt:lpstr>Contributions</vt:lpstr>
      <vt:lpstr>Agenda</vt:lpstr>
      <vt:lpstr>Contributions</vt:lpstr>
      <vt:lpstr>Status: IEEE 802 network enhancements for the next decade Industry Connections Activity</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52</cp:revision>
  <cp:lastPrinted>1601-01-01T00:00:00Z</cp:lastPrinted>
  <dcterms:created xsi:type="dcterms:W3CDTF">2017-06-02T20:57:23Z</dcterms:created>
  <dcterms:modified xsi:type="dcterms:W3CDTF">2017-08-03T22:10:32Z</dcterms:modified>
</cp:coreProperties>
</file>