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88" r:id="rId24"/>
    <p:sldId id="278" r:id="rId25"/>
    <p:sldId id="279" r:id="rId26"/>
    <p:sldId id="280" r:id="rId27"/>
    <p:sldId id="281" r:id="rId28"/>
    <p:sldId id="282" r:id="rId29"/>
    <p:sldId id="283" r:id="rId30"/>
    <p:sldId id="284" r:id="rId31"/>
    <p:sldId id="285" r:id="rId32"/>
    <p:sldId id="287" r:id="rId33"/>
    <p:sldId id="286"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85" autoAdjust="0"/>
    <p:restoredTop sz="94660"/>
  </p:normalViewPr>
  <p:slideViewPr>
    <p:cSldViewPr>
      <p:cViewPr varScale="1">
        <p:scale>
          <a:sx n="72" d="100"/>
          <a:sy n="72" d="100"/>
        </p:scale>
        <p:origin x="118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802.11-17/1219r0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0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5029200"/>
          </a:xfrm>
        </p:spPr>
        <p:txBody>
          <a:bodyPr/>
          <a:lstStyle/>
          <a:p>
            <a:pPr marL="0" lvl="0" indent="0" defTabSz="457200">
              <a:buClrTx/>
            </a:pPr>
            <a:r>
              <a:rPr lang="en-GB" altLang="en-US" sz="1600" kern="1200" dirty="0">
                <a:latin typeface="Times New Roman" panose="02020603050405020304" pitchFamily="18" charset="0"/>
                <a:ea typeface="MS Gothic" panose="020B0609070205080204" pitchFamily="49" charset="-128"/>
              </a:rPr>
              <a:t>Participation in any IEEE 802 meeting (Sponsor, Sponsor subgroup, Working Group, Working Group subgroup, etc.) is on an individual basis</a:t>
            </a:r>
          </a:p>
          <a:p>
            <a:pPr marL="339725" lvl="0" indent="-336550" defTabSz="457200">
              <a:buFont typeface="Arial" panose="020B0604020202020204" pitchFamily="34" charset="0"/>
              <a:buChar char="•"/>
            </a:pPr>
            <a:r>
              <a:rPr lang="en-GB" altLang="en-US" sz="1400" kern="1200" dirty="0">
                <a:latin typeface="Times New Roman" panose="02020603050405020304" pitchFamily="18"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defTabSz="457200">
              <a:buFont typeface="Arial" panose="020B0604020202020204" pitchFamily="34" charset="0"/>
              <a:buChar char="•"/>
            </a:pPr>
            <a:r>
              <a:rPr lang="en-GB" altLang="en-US" sz="1400" kern="1200" dirty="0">
                <a:latin typeface="Times New Roman" panose="02020603050405020304" pitchFamily="18"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kern="1200" dirty="0" err="1">
                <a:latin typeface="Times New Roman" panose="02020603050405020304" pitchFamily="18" charset="0"/>
                <a:ea typeface="MS Gothic" panose="020B0609070205080204" pitchFamily="49" charset="-128"/>
              </a:rPr>
              <a:t>subclause</a:t>
            </a:r>
            <a:r>
              <a:rPr lang="en-GB" altLang="en-US" sz="1400" kern="1200" dirty="0">
                <a:latin typeface="Times New Roman" panose="02020603050405020304" pitchFamily="18" charset="0"/>
                <a:ea typeface="MS Gothic" panose="020B0609070205080204" pitchFamily="49" charset="-128"/>
              </a:rPr>
              <a:t> 4.2.1 “Establishment”, of the IEEE 802 LMSC Working Group Policies and Procedures)</a:t>
            </a:r>
          </a:p>
          <a:p>
            <a:pPr marL="339725" lvl="0" indent="-336550" defTabSz="457200">
              <a:buFont typeface="Arial" panose="020B0604020202020204" pitchFamily="34" charset="0"/>
              <a:buChar char="•"/>
            </a:pPr>
            <a:r>
              <a:rPr lang="en-GB" altLang="en-US" sz="1400" kern="1200" dirty="0">
                <a:latin typeface="Times New Roman" panose="02020603050405020304" pitchFamily="18"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defTabSz="457200">
              <a:buFont typeface="Arial" panose="020B0604020202020204" pitchFamily="34" charset="0"/>
              <a:buChar char="•"/>
            </a:pPr>
            <a:r>
              <a:rPr lang="en-GB" altLang="en-US" sz="1400" kern="1200" dirty="0">
                <a:latin typeface="Times New Roman" panose="02020603050405020304" pitchFamily="18"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latin typeface="Times New Roman" panose="02020603050405020304" pitchFamily="18" charset="0"/>
                <a:ea typeface="MS Gothic" panose="020B0609070205080204" pitchFamily="49" charset="-128"/>
              </a:rPr>
              <a:t>https://standards.ieee.org/develop/policies/bylaws/sb_bylaws.pdf </a:t>
            </a:r>
            <a:r>
              <a:rPr lang="en-GB" altLang="en-US" sz="1400" kern="1200" dirty="0">
                <a:latin typeface="Times New Roman" panose="02020603050405020304" pitchFamily="18" charset="0"/>
                <a:ea typeface="MS Gothic" panose="020B0609070205080204" pitchFamily="49" charset="-128"/>
              </a:rPr>
              <a:t> section 5.2.1.3 and the IEEE 802 LMSC Working Group Policies and Procedures, </a:t>
            </a:r>
            <a:r>
              <a:rPr lang="en-GB" altLang="en-US" sz="1400" kern="1200" dirty="0" err="1">
                <a:latin typeface="Times New Roman" panose="02020603050405020304" pitchFamily="18" charset="0"/>
                <a:ea typeface="MS Gothic" panose="020B0609070205080204" pitchFamily="49" charset="-128"/>
              </a:rPr>
              <a:t>subclause</a:t>
            </a:r>
            <a:r>
              <a:rPr lang="en-GB" altLang="en-US" sz="1400" kern="1200" dirty="0">
                <a:latin typeface="Times New Roman" panose="02020603050405020304" pitchFamily="18" charset="0"/>
                <a:ea typeface="MS Gothic" panose="020B0609070205080204" pitchFamily="49" charset="-128"/>
              </a:rPr>
              <a:t> 3.4.1 “Chair”, list item x.</a:t>
            </a:r>
          </a:p>
          <a:p>
            <a:pPr marL="0" lvl="0" indent="0" defTabSz="457200">
              <a:buClrTx/>
            </a:pPr>
            <a:r>
              <a:rPr lang="en-GB" altLang="en-US" sz="1600" kern="1200" dirty="0">
                <a:latin typeface="Times New Roman" panose="02020603050405020304" pitchFamily="18" charset="0"/>
                <a:ea typeface="MS Gothic" panose="020B0609070205080204" pitchFamily="49" charset="-128"/>
              </a:rPr>
              <a:t>By participating in IEEE 802 meetings, you accept these requirements.  If you do not agree to these policies then you shall not participate.</a:t>
            </a:r>
          </a:p>
          <a:p>
            <a:pPr marL="0" lvl="0" indent="0" algn="ctr" defTabSz="457200">
              <a:buClrTx/>
            </a:pPr>
            <a:r>
              <a:rPr lang="en-GB" altLang="en-US" sz="1200" b="0" kern="1200" dirty="0">
                <a:latin typeface="Times New Roman" panose="02020603050405020304" pitchFamily="18" charset="0"/>
                <a:ea typeface="MS Gothic" panose="020B0609070205080204" pitchFamily="49" charset="-128"/>
              </a:rPr>
              <a:t>(Latest revision of IEEE 802 LMSC Working Group Policies and Procedures: http://www.ieee802.org/devdocs.shtml)</a:t>
            </a:r>
          </a:p>
          <a:p>
            <a:pPr marL="0" lvl="0" indent="0" defTabSz="457200">
              <a:buClrTx/>
            </a:pPr>
            <a:endParaRPr lang="en-GB" altLang="en-US" sz="1200" b="0" kern="1200" dirty="0">
              <a:latin typeface="Times New Roman" panose="02020603050405020304" pitchFamily="18" charset="0"/>
              <a:ea typeface="MS Gothic" panose="020B0609070205080204" pitchFamily="49" charset="-128"/>
            </a:endParaRPr>
          </a:p>
          <a:p>
            <a:pPr marL="0" indent="0">
              <a:buFontTx/>
              <a:buNone/>
              <a:defRPr/>
            </a:pPr>
            <a:r>
              <a:rPr lang="en-US" sz="1800" dirty="0" smtClean="0"/>
              <a:t>.</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 </a:t>
            </a:r>
            <a:r>
              <a:rPr lang="en-US" dirty="0" smtClean="0"/>
              <a:t>The goal </a:t>
            </a:r>
            <a:r>
              <a:rPr lang="en-US" dirty="0" smtClean="0"/>
              <a:t>is to complete comment resolution and pass a motion for WG LB</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373187"/>
            <a:ext cx="3808413" cy="4113213"/>
          </a:xfrm>
        </p:spPr>
        <p:txBody>
          <a:bodyPr/>
          <a:lstStyle/>
          <a:p>
            <a:pPr>
              <a:lnSpc>
                <a:spcPct val="80000"/>
              </a:lnSpc>
            </a:pPr>
            <a:r>
              <a:rPr lang="en-US" altLang="en-US" sz="1400" dirty="0"/>
              <a:t>Monday </a:t>
            </a:r>
            <a:r>
              <a:rPr lang="en-US" altLang="en-US" sz="1400" dirty="0" smtClean="0"/>
              <a:t>September 10,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September 10,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September 10,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September 11, 10:30 </a:t>
            </a:r>
            <a:r>
              <a:rPr lang="en-US" altLang="en-US" sz="1400" dirty="0"/>
              <a:t>– </a:t>
            </a:r>
            <a:r>
              <a:rPr lang="en-US" altLang="en-US" sz="1400" dirty="0" smtClean="0"/>
              <a:t>12:30</a:t>
            </a:r>
            <a:endParaRPr lang="en-US" altLang="en-US" sz="1400" dirty="0"/>
          </a:p>
          <a:p>
            <a:pPr lvl="1">
              <a:lnSpc>
                <a:spcPct val="80000"/>
              </a:lnSpc>
            </a:pPr>
            <a:r>
              <a:rPr lang="en-US" altLang="en-US" sz="14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September 11,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September 11,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September 12,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September 12,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September 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September 13,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55901304"/>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7150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10,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July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2017 </a:t>
            </a:r>
            <a:r>
              <a:rPr lang="en-US" altLang="en-US" sz="2000" dirty="0"/>
              <a:t>plenary meeting 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Big Island</a:t>
            </a:r>
            <a:r>
              <a:rPr lang="en-US" altLang="en-US" sz="4000" dirty="0" smtClean="0">
                <a:latin typeface="Arial" panose="020B0604020202020204" pitchFamily="34" charset="0"/>
              </a:rPr>
              <a:t>, Hawaii</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09-14,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smtClean="0"/>
              <a:t>September </a:t>
            </a:r>
            <a:r>
              <a:rPr lang="en-US" altLang="zh-CN" dirty="0"/>
              <a:t>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September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September </a:t>
            </a:r>
            <a:r>
              <a:rPr lang="en-US" altLang="zh-CN" dirty="0">
                <a:solidFill>
                  <a:srgbClr val="FFC000"/>
                </a:solidFill>
              </a:rPr>
              <a:t>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September 10,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a:t>
            </a:r>
          </a:p>
          <a:p>
            <a:pPr lvl="1">
              <a:buFont typeface="Arial" panose="020B0604020202020204" pitchFamily="34" charset="0"/>
              <a:buChar char="•"/>
            </a:pPr>
            <a:r>
              <a:rPr 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a:t>
            </a:r>
          </a:p>
          <a:p>
            <a:pPr lvl="1">
              <a:buFont typeface="Arial" panose="020B0604020202020204" pitchFamily="34" charset="0"/>
              <a:buChar char="•"/>
            </a:pPr>
            <a:r>
              <a:rPr lang="en-US" dirty="0"/>
              <a:t>Ad Hoc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September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September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September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383</TotalTime>
  <Words>2109</Words>
  <Application>Microsoft Office PowerPoint</Application>
  <PresentationFormat>On-screen Show (4:3)</PresentationFormat>
  <Paragraphs>365</Paragraphs>
  <Slides>33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4"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TGax September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September 10, 10:30 – 13:30 </vt:lpstr>
      <vt:lpstr>Submissions</vt:lpstr>
      <vt:lpstr>Summary from March 2017</vt:lpstr>
      <vt:lpstr>Approval of  TG Minutes (July 2017 Meeting and Telecon Minutes) </vt:lpstr>
      <vt:lpstr>Editor Report</vt:lpstr>
      <vt:lpstr>Timeline</vt:lpstr>
      <vt:lpstr>Agenda for Monday September 10, 16:00 – 18:00 </vt:lpstr>
      <vt:lpstr>Agenda for Monday September 10, 19:30 – 21:30 </vt:lpstr>
      <vt:lpstr>Agenda for Tuesday September 11, 10:30 – 12:30 </vt:lpstr>
      <vt:lpstr>Agenda for Tuesday September 09, 16:00 – 18:00 </vt:lpstr>
      <vt:lpstr>Agenda for Tuesday September 09, 19:30 – 21:30 </vt:lpstr>
      <vt:lpstr>Agenda for Wednesday September 12, 08:00 – 10:00 </vt:lpstr>
      <vt:lpstr>Agenda for Wednesday September 12, 13:30 – 15:30 </vt:lpstr>
      <vt:lpstr>Agenda for Wednesday September 12, 16:00 – 18:00 </vt:lpstr>
      <vt:lpstr>Agenda for Thursday September 13, 13:30 – 15:30</vt:lpstr>
      <vt:lpstr>Agenda for Thursday September 13,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30</cp:revision>
  <cp:lastPrinted>1601-01-01T00:00:00Z</cp:lastPrinted>
  <dcterms:created xsi:type="dcterms:W3CDTF">2017-01-26T15:28:16Z</dcterms:created>
  <dcterms:modified xsi:type="dcterms:W3CDTF">2017-08-02T12:35:01Z</dcterms:modified>
</cp:coreProperties>
</file>