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33"/>
  </p:notesMasterIdLst>
  <p:handoutMasterIdLst>
    <p:handoutMasterId r:id="rId34"/>
  </p:handoutMasterIdLst>
  <p:sldIdLst>
    <p:sldId id="269" r:id="rId2"/>
    <p:sldId id="302" r:id="rId3"/>
    <p:sldId id="300" r:id="rId4"/>
    <p:sldId id="295" r:id="rId5"/>
    <p:sldId id="296" r:id="rId6"/>
    <p:sldId id="297" r:id="rId7"/>
    <p:sldId id="298" r:id="rId8"/>
    <p:sldId id="503" r:id="rId9"/>
    <p:sldId id="301" r:id="rId10"/>
    <p:sldId id="416" r:id="rId11"/>
    <p:sldId id="306" r:id="rId12"/>
    <p:sldId id="397" r:id="rId13"/>
    <p:sldId id="508" r:id="rId14"/>
    <p:sldId id="509" r:id="rId15"/>
    <p:sldId id="510" r:id="rId16"/>
    <p:sldId id="511" r:id="rId17"/>
    <p:sldId id="514" r:id="rId18"/>
    <p:sldId id="516" r:id="rId19"/>
    <p:sldId id="515" r:id="rId20"/>
    <p:sldId id="405" r:id="rId21"/>
    <p:sldId id="599" r:id="rId22"/>
    <p:sldId id="600" r:id="rId23"/>
    <p:sldId id="601" r:id="rId24"/>
    <p:sldId id="328" r:id="rId25"/>
    <p:sldId id="602" r:id="rId26"/>
    <p:sldId id="597" r:id="rId27"/>
    <p:sldId id="603" r:id="rId28"/>
    <p:sldId id="604" r:id="rId29"/>
    <p:sldId id="598" r:id="rId30"/>
    <p:sldId id="572" r:id="rId31"/>
    <p:sldId id="305" r:id="rId3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802.11-17/xxxxr0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7/11-17-1179-00-coex-meeting-minutes-of-the-ieee-802-11-coexistence-standing-committee-s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Preliminary a</a:t>
            </a:r>
            <a:r>
              <a:rPr lang="en-US" dirty="0" smtClean="0">
                <a:solidFill>
                  <a:schemeClr val="accent6"/>
                </a:solidFill>
              </a:rPr>
              <a:t>genda </a:t>
            </a:r>
            <a:r>
              <a:rPr lang="en-US" dirty="0" smtClean="0">
                <a:solidFill>
                  <a:schemeClr val="accent6"/>
                </a:solidFill>
              </a:rPr>
              <a:t>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August 2017</a:t>
            </a:r>
            <a:endParaRPr lang="en-US" dirty="0" smtClean="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 August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approval of the </a:t>
            </a:r>
            <a:r>
              <a:rPr lang="en-AU" i="1" dirty="0" smtClean="0"/>
              <a:t>Coexistence SC </a:t>
            </a:r>
            <a:r>
              <a:rPr lang="en-AU" dirty="0" smtClean="0"/>
              <a:t>meeting </a:t>
            </a:r>
            <a:r>
              <a:rPr lang="en-AU" dirty="0" smtClean="0"/>
              <a:t>minutes from </a:t>
            </a:r>
            <a:r>
              <a:rPr lang="en-AU" dirty="0" smtClean="0"/>
              <a:t>Berlin</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a:t>Coexistence SC </a:t>
            </a:r>
            <a:r>
              <a:rPr lang="en-AU" dirty="0" smtClean="0"/>
              <a:t>at </a:t>
            </a:r>
            <a:r>
              <a:rPr lang="en-AU" dirty="0" smtClean="0"/>
              <a:t>the </a:t>
            </a:r>
            <a:r>
              <a:rPr lang="en-AU" dirty="0" smtClean="0"/>
              <a:t>Berlin meeting </a:t>
            </a:r>
            <a:r>
              <a:rPr lang="en-AU" dirty="0" smtClean="0"/>
              <a:t>in </a:t>
            </a:r>
            <a:r>
              <a:rPr lang="en-AU" dirty="0" smtClean="0"/>
              <a:t>July 2017</a:t>
            </a:r>
            <a:endParaRPr lang="en-AU" dirty="0" smtClean="0"/>
          </a:p>
          <a:p>
            <a:pPr lvl="1"/>
            <a:r>
              <a:rPr lang="en-AU" dirty="0" smtClean="0"/>
              <a:t>The notes are available on Mentor:</a:t>
            </a:r>
          </a:p>
          <a:p>
            <a:pPr lvl="2"/>
            <a:r>
              <a:rPr lang="en-AU" dirty="0" smtClean="0">
                <a:hlinkClick r:id="rId2"/>
              </a:rPr>
              <a:t>11-17-1179-00</a:t>
            </a:r>
            <a:endParaRPr lang="en-AU" dirty="0" smtClean="0"/>
          </a:p>
          <a:p>
            <a:pPr lvl="1"/>
            <a:r>
              <a:rPr lang="en-AU" dirty="0" smtClean="0"/>
              <a:t>Are </a:t>
            </a:r>
            <a:r>
              <a:rPr lang="en-AU" dirty="0" smtClean="0"/>
              <a:t>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charter of the </a:t>
            </a:r>
            <a:r>
              <a:rPr lang="en-AU" i="1" dirty="0" smtClean="0"/>
              <a:t>PDED ad hoc </a:t>
            </a:r>
            <a:r>
              <a:rPr lang="en-AU" dirty="0" smtClean="0"/>
              <a:t>was refined over time to deal with issues beyond the liaison with RAN1</a:t>
            </a:r>
            <a:endParaRPr lang="en-AU" dirty="0"/>
          </a:p>
        </p:txBody>
      </p:sp>
      <p:sp>
        <p:nvSpPr>
          <p:cNvPr id="3" name="Content Placeholder 2"/>
          <p:cNvSpPr>
            <a:spLocks noGrp="1"/>
          </p:cNvSpPr>
          <p:nvPr>
            <p:ph idx="1"/>
          </p:nvPr>
        </p:nvSpPr>
        <p:spPr/>
        <p:txBody>
          <a:bodyPr/>
          <a:lstStyle/>
          <a:p>
            <a:pPr marL="342900" lvl="1" indent="-342900">
              <a:buNone/>
            </a:pPr>
            <a:r>
              <a:rPr lang="en-AU" b="1" i="1" dirty="0" smtClean="0"/>
              <a:t>PDED ad hoc </a:t>
            </a:r>
            <a:r>
              <a:rPr lang="en-AU" b="1" dirty="0" smtClean="0"/>
              <a:t>charter </a:t>
            </a:r>
            <a:r>
              <a:rPr lang="en-AU" b="1" dirty="0"/>
              <a:t>(as updated in Jan 2017)</a:t>
            </a:r>
            <a:endParaRPr lang="en-GB" b="1" dirty="0"/>
          </a:p>
          <a:p>
            <a:pPr lvl="1"/>
            <a:r>
              <a:rPr lang="en-AU" i="1" dirty="0"/>
              <a:t>Address </a:t>
            </a:r>
            <a:r>
              <a:rPr lang="en-AU" i="1" dirty="0" smtClean="0"/>
              <a:t>replies </a:t>
            </a:r>
            <a:r>
              <a:rPr lang="en-AU" i="1" dirty="0"/>
              <a:t>from 3GPP RAN1</a:t>
            </a:r>
          </a:p>
          <a:p>
            <a:pPr lvl="1"/>
            <a:r>
              <a:rPr lang="en-AU" i="1" dirty="0"/>
              <a:t>Develop further data (based on simulation and testing?) for future LS’s</a:t>
            </a:r>
          </a:p>
          <a:p>
            <a:pPr lvl="1"/>
            <a:r>
              <a:rPr lang="en-AU" i="1" dirty="0"/>
              <a:t>Address the question of ED threshold in next revision of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5160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a:t>PDED ad hoc </a:t>
            </a:r>
            <a:r>
              <a:rPr lang="en-AU" dirty="0"/>
              <a:t>sent a </a:t>
            </a:r>
            <a:r>
              <a:rPr lang="en-AU" dirty="0">
                <a:hlinkClick r:id="rId3"/>
              </a:rPr>
              <a:t>LS</a:t>
            </a:r>
            <a:r>
              <a:rPr lang="en-AU" dirty="0"/>
              <a:t> to </a:t>
            </a:r>
            <a:r>
              <a:rPr lang="en-AU" dirty="0" smtClean="0"/>
              <a:t>ESTI BRAN </a:t>
            </a:r>
            <a:r>
              <a:rPr lang="en-GB" dirty="0" smtClean="0"/>
              <a:t>recommending </a:t>
            </a:r>
            <a:r>
              <a:rPr lang="en-GB" dirty="0"/>
              <a:t>that the upcoming revision of EN 301 893 should </a:t>
            </a:r>
            <a:r>
              <a:rPr lang="en-GB" dirty="0" smtClean="0"/>
              <a:t>maintain </a:t>
            </a:r>
            <a:r>
              <a:rPr lang="en-GB" dirty="0"/>
              <a:t>the existing dual threshold option, and extend its applicability to IEEE </a:t>
            </a:r>
            <a:r>
              <a:rPr lang="en-GB" dirty="0" smtClean="0"/>
              <a:t>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i="1" dirty="0" smtClean="0"/>
              <a:t>Coexistence SC </a:t>
            </a:r>
            <a:r>
              <a:rPr lang="en-AU" dirty="0" smtClean="0"/>
              <a:t>scope is focused on ensuring 802.11ax has fair access to </a:t>
            </a:r>
            <a:r>
              <a:rPr lang="en-AU" dirty="0"/>
              <a:t>global unlicensed spectrum </a:t>
            </a:r>
          </a:p>
        </p:txBody>
      </p:sp>
      <p:sp>
        <p:nvSpPr>
          <p:cNvPr id="3" name="Content Placeholder 2"/>
          <p:cNvSpPr>
            <a:spLocks noGrp="1"/>
          </p:cNvSpPr>
          <p:nvPr>
            <p:ph idx="1"/>
          </p:nvPr>
        </p:nvSpPr>
        <p:spPr>
          <a:xfrm>
            <a:off x="685800" y="1524000"/>
            <a:ext cx="7772400" cy="4114800"/>
          </a:xfrm>
        </p:spPr>
        <p:txBody>
          <a:bodyPr/>
          <a:lstStyle/>
          <a:p>
            <a:r>
              <a:rPr lang="en-AU" dirty="0" smtClean="0"/>
              <a:t>IEEE 802.11 Coexistence SC scope</a:t>
            </a:r>
            <a:endParaRPr lang="en-AU" i="1" dirty="0" smtClean="0"/>
          </a:p>
          <a:p>
            <a:pPr lvl="1"/>
            <a:r>
              <a:rPr lang="en-AU" i="1" dirty="0" smtClean="0"/>
              <a:t>Discuss the use of PD, ED or other 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results of tests of potential LAA/802.11 coexistence mechanisms</a:t>
            </a:r>
          </a:p>
          <a:p>
            <a:pPr lvl="1"/>
            <a:r>
              <a:rPr lang="en-AU" i="1" dirty="0" smtClean="0"/>
              <a:t>Promote an environment that allow IEEE 802.11ax “fair access” to global unlicensed spectrum </a:t>
            </a:r>
          </a:p>
          <a:p>
            <a:pPr lvl="2"/>
            <a:r>
              <a:rPr lang="en-AU" i="1" dirty="0" smtClean="0"/>
              <a:t>Will initially focus on encouraging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second F2F </a:t>
            </a:r>
            <a:r>
              <a:rPr lang="en-AU" dirty="0" smtClean="0"/>
              <a:t>meeting of the </a:t>
            </a:r>
            <a:r>
              <a:rPr lang="en-AU" i="1" dirty="0" smtClean="0"/>
              <a:t>Coexistence SC </a:t>
            </a:r>
            <a:r>
              <a:rPr lang="en-AU" dirty="0" smtClean="0"/>
              <a:t>in </a:t>
            </a:r>
            <a:r>
              <a:rPr lang="en-AU" dirty="0" smtClean="0"/>
              <a:t>Hawaii in Sept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and will meet twice this week</a:t>
            </a:r>
          </a:p>
          <a:p>
            <a:pPr lvl="2"/>
            <a:r>
              <a:rPr lang="en-AU" dirty="0" smtClean="0"/>
              <a:t>Mon PM1</a:t>
            </a:r>
          </a:p>
          <a:p>
            <a:pPr lvl="2"/>
            <a:r>
              <a:rPr lang="en-AU" dirty="0" smtClean="0"/>
              <a:t>Wed PM1</a:t>
            </a:r>
            <a:r>
              <a:rPr lang="en-AU" dirty="0" smtClean="0"/>
              <a:t> </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dirty="0">
                <a:solidFill>
                  <a:schemeClr val="accent2"/>
                </a:solidFill>
              </a:rPr>
              <a:t>Develop a presentation for </a:t>
            </a:r>
            <a:r>
              <a:rPr lang="en-AU" sz="2400" dirty="0" err="1" smtClean="0">
                <a:solidFill>
                  <a:schemeClr val="accent2"/>
                </a:solidFill>
              </a:rPr>
              <a:t>TGax</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dirty="0">
                <a:solidFill>
                  <a:schemeClr val="accent2"/>
                </a:solidFill>
              </a:rPr>
              <a:t>Review recent ETSI BRAN </a:t>
            </a:r>
            <a:r>
              <a:rPr lang="en-AU" sz="2400" dirty="0" smtClean="0">
                <a:solidFill>
                  <a:schemeClr val="accent2"/>
                </a:solidFill>
              </a:rPr>
              <a:t>activities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804870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dirty="0">
                <a:solidFill>
                  <a:schemeClr val="accent2"/>
                </a:solidFill>
              </a:rPr>
              <a:t>Review any relevant 3GPP activities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804870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dirty="0">
                <a:solidFill>
                  <a:schemeClr val="accent2"/>
                </a:solidFill>
              </a:rPr>
              <a:t>Discuss a neutral preamble definition for EN 301 893</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804870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 a greenfield preamble definition for EN 301 893</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 a greenfield preamble definition for EN 301 893</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9687177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 </a:t>
            </a:r>
            <a:r>
              <a:rPr lang="en-AU" sz="2400" dirty="0">
                <a:solidFill>
                  <a:schemeClr val="accent2"/>
                </a:solidFill>
              </a:rPr>
              <a:t>idea to enable SR under EN 301 893 without compromising </a:t>
            </a:r>
            <a:r>
              <a:rPr lang="en-AU" sz="2400" dirty="0" smtClean="0">
                <a:solidFill>
                  <a:schemeClr val="accent2"/>
                </a:solidFill>
              </a:rPr>
              <a:t>sharing</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4049085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 </a:t>
            </a:r>
            <a:r>
              <a:rPr lang="en-AU" sz="2400" dirty="0">
                <a:solidFill>
                  <a:schemeClr val="accent2"/>
                </a:solidFill>
              </a:rPr>
              <a:t>success metrics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850142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r>
              <a:rPr lang="en-AU" sz="2400" b="1" dirty="0" smtClean="0">
                <a:solidFill>
                  <a:schemeClr val="accent2"/>
                </a:solidFill>
              </a:rPr>
              <a:t>?</a:t>
            </a:r>
            <a:endParaRPr lang="en-AU" sz="2400" b="1"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8501423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a:t>P</a:t>
            </a:r>
            <a:r>
              <a:rPr lang="en-AU" dirty="0" smtClean="0"/>
              <a:t>ossibility of a new preamble in greenfield 6GHz?</a:t>
            </a:r>
          </a:p>
          <a:p>
            <a:pPr lvl="2"/>
            <a:r>
              <a:rPr lang="en-AU" dirty="0" smtClean="0"/>
              <a:t>Text to support SR?</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31752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a:t>
            </a:r>
            <a:r>
              <a:rPr lang="en-AU" dirty="0" smtClean="0"/>
              <a:t>not to </a:t>
            </a:r>
            <a:r>
              <a:rPr lang="en-AU" dirty="0" smtClean="0"/>
              <a:t>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a:t>
            </a:r>
            <a:r>
              <a:rPr lang="en-AU" dirty="0" smtClean="0">
                <a:sym typeface="Wingdings" panose="05000000000000000000" pitchFamily="2" charset="2"/>
              </a:rPr>
              <a:t>Hiertz </a:t>
            </a:r>
            <a:r>
              <a:rPr lang="en-AU" dirty="0" smtClean="0">
                <a:sym typeface="Wingdings" panose="05000000000000000000" pitchFamily="2" charset="2"/>
              </a:rPr>
              <a:t>agreed in Berlin to be appointed secretary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are possibilities for reaching out to other organisations and regulators?</a:t>
            </a:r>
            <a:endParaRPr lang="en-AU" dirty="0"/>
          </a:p>
        </p:txBody>
      </p:sp>
      <p:sp>
        <p:nvSpPr>
          <p:cNvPr id="3" name="Content Placeholder 2"/>
          <p:cNvSpPr>
            <a:spLocks noGrp="1"/>
          </p:cNvSpPr>
          <p:nvPr>
            <p:ph idx="1"/>
          </p:nvPr>
        </p:nvSpPr>
        <p:spPr/>
        <p:txBody>
          <a:bodyPr/>
          <a:lstStyle/>
          <a:p>
            <a:pPr lvl="1"/>
            <a:r>
              <a:rPr lang="en-AU" dirty="0" smtClean="0"/>
              <a:t>The Coexistence SC Chair asked via e-mail, “</a:t>
            </a:r>
            <a:r>
              <a:rPr lang="en-AU" i="1" dirty="0"/>
              <a:t>Should we reach out the MulteFire Alliance</a:t>
            </a:r>
            <a:r>
              <a:rPr lang="en-AU" i="1" dirty="0" smtClean="0"/>
              <a:t>?</a:t>
            </a:r>
            <a:r>
              <a:rPr lang="en-AU" dirty="0" smtClean="0"/>
              <a:t>”</a:t>
            </a:r>
          </a:p>
          <a:p>
            <a:pPr lvl="1"/>
            <a:r>
              <a:rPr lang="en-AU" dirty="0" smtClean="0"/>
              <a:t>Dan </a:t>
            </a:r>
            <a:r>
              <a:rPr lang="en-AU" dirty="0" err="1" smtClean="0"/>
              <a:t>Lubar</a:t>
            </a:r>
            <a:r>
              <a:rPr lang="en-AU" dirty="0" smtClean="0"/>
              <a:t> responded:</a:t>
            </a:r>
          </a:p>
          <a:p>
            <a:pPr lvl="2"/>
            <a:r>
              <a:rPr lang="en-AU" i="1" dirty="0"/>
              <a:t>Would highly suggest reaching out to both the </a:t>
            </a:r>
            <a:r>
              <a:rPr lang="en-AU" i="1" dirty="0" err="1"/>
              <a:t>Multefire</a:t>
            </a:r>
            <a:r>
              <a:rPr lang="en-AU" i="1" dirty="0"/>
              <a:t> Alliance and perhaps the CBRS Alliance too.  (let me know if you would like a reasonable point of contact for either group</a:t>
            </a:r>
            <a:r>
              <a:rPr lang="en-AU" i="1" dirty="0" smtClean="0"/>
              <a:t>)</a:t>
            </a:r>
            <a:endParaRPr lang="en-AU" i="1" dirty="0"/>
          </a:p>
          <a:p>
            <a:pPr lvl="2"/>
            <a:r>
              <a:rPr lang="en-AU" i="1" dirty="0"/>
              <a:t>IMO coexistence would be a good activity/message to carry in their doors at both groups as well as being a way to "test the waters" as to whether they might be </a:t>
            </a:r>
            <a:r>
              <a:rPr lang="en-AU" i="1" dirty="0" err="1"/>
              <a:t>cooperators</a:t>
            </a:r>
            <a:r>
              <a:rPr lang="en-AU" i="1" dirty="0"/>
              <a:t> vs ignoring their coexistence assurance responsibilities</a:t>
            </a:r>
            <a:r>
              <a:rPr lang="en-AU" i="1" dirty="0" smtClean="0"/>
              <a:t>.</a:t>
            </a:r>
            <a:endParaRPr lang="en-AU" i="1" dirty="0"/>
          </a:p>
          <a:p>
            <a:pPr lvl="2"/>
            <a:r>
              <a:rPr lang="en-AU" i="1" dirty="0"/>
              <a:t>In the US, I might also suggest reaching out the some at the FCC (</a:t>
            </a:r>
            <a:r>
              <a:rPr lang="en-AU" i="1" dirty="0" smtClean="0"/>
              <a:t>from OET</a:t>
            </a:r>
            <a:r>
              <a:rPr lang="en-AU" i="1" dirty="0"/>
              <a:t>) about this activity as well-- if they are not aware of this undertaking by 802.  (..this I assume would be a discussion for </a:t>
            </a:r>
            <a:r>
              <a:rPr lang="en-AU" i="1" dirty="0" smtClean="0"/>
              <a:t>the 802 </a:t>
            </a:r>
            <a:r>
              <a:rPr lang="en-AU" i="1" dirty="0"/>
              <a:t>EC)</a:t>
            </a:r>
          </a:p>
          <a:p>
            <a:pPr lvl="1"/>
            <a:r>
              <a:rPr lang="en-AU" dirty="0" smtClean="0"/>
              <a:t>Discussion?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273656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 proposed agenda</a:t>
            </a:r>
            <a:endParaRPr lang="en-AU" dirty="0"/>
          </a:p>
        </p:txBody>
      </p:sp>
      <p:sp>
        <p:nvSpPr>
          <p:cNvPr id="3" name="Content Placeholder 2"/>
          <p:cNvSpPr>
            <a:spLocks noGrp="1"/>
          </p:cNvSpPr>
          <p:nvPr>
            <p:ph idx="1"/>
          </p:nvPr>
        </p:nvSpPr>
        <p:spPr>
          <a:xfrm>
            <a:off x="685800" y="16002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Some history of why we are here</a:t>
            </a:r>
            <a:endParaRPr lang="en-AU" dirty="0" smtClean="0"/>
          </a:p>
          <a:p>
            <a:pPr lvl="1"/>
            <a:r>
              <a:rPr lang="en-AU" dirty="0" smtClean="0"/>
              <a:t>What is happening this week? (in no particular order)</a:t>
            </a:r>
          </a:p>
          <a:p>
            <a:pPr lvl="2"/>
            <a:r>
              <a:rPr lang="en-AU" dirty="0" smtClean="0"/>
              <a:t>Develop a presentation for </a:t>
            </a:r>
            <a:r>
              <a:rPr lang="en-AU" dirty="0" err="1" smtClean="0"/>
              <a:t>TGax</a:t>
            </a:r>
            <a:endParaRPr lang="en-AU" dirty="0" smtClean="0"/>
          </a:p>
          <a:p>
            <a:pPr lvl="2"/>
            <a:r>
              <a:rPr lang="en-AU" dirty="0" smtClean="0"/>
              <a:t>Review recent ETSI BRAN activities</a:t>
            </a:r>
          </a:p>
          <a:p>
            <a:pPr lvl="2"/>
            <a:r>
              <a:rPr lang="en-AU" dirty="0" smtClean="0"/>
              <a:t>Review any relevant 3GPP activities</a:t>
            </a:r>
          </a:p>
          <a:p>
            <a:pPr lvl="2"/>
            <a:r>
              <a:rPr lang="en-AU" dirty="0" smtClean="0"/>
              <a:t>Discuss a neutral preamble definition for EN 301 893</a:t>
            </a:r>
          </a:p>
          <a:p>
            <a:pPr lvl="2"/>
            <a:r>
              <a:rPr lang="en-AU" dirty="0" smtClean="0"/>
              <a:t>Discuss a greenfield preamble definition </a:t>
            </a:r>
            <a:r>
              <a:rPr lang="en-AU" dirty="0"/>
              <a:t>for EN 301 </a:t>
            </a:r>
            <a:r>
              <a:rPr lang="en-AU" dirty="0" smtClean="0"/>
              <a:t>893</a:t>
            </a:r>
          </a:p>
          <a:p>
            <a:pPr lvl="2"/>
            <a:r>
              <a:rPr lang="en-AU" dirty="0" smtClean="0"/>
              <a:t>Discuss idea to enable SR under EN 301 893 without compromising sharing</a:t>
            </a:r>
          </a:p>
          <a:p>
            <a:pPr lvl="2"/>
            <a:r>
              <a:rPr lang="en-AU" dirty="0" smtClean="0"/>
              <a:t>Discuss success metrics</a:t>
            </a:r>
            <a:endParaRPr lang="en-AU" dirty="0" smtClean="0"/>
          </a:p>
          <a:p>
            <a:pPr lvl="1"/>
            <a:r>
              <a:rPr lang="en-AU" dirty="0" smtClean="0"/>
              <a:t>Other </a:t>
            </a:r>
            <a:r>
              <a:rPr lang="en-AU" dirty="0" smtClean="0"/>
              <a:t>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2288</Words>
  <Application>Microsoft Office PowerPoint</Application>
  <PresentationFormat>On-screen Show (4:3)</PresentationFormat>
  <Paragraphs>249</Paragraphs>
  <Slides>31</Slides>
  <Notes>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802-11-Submission</vt:lpstr>
      <vt:lpstr>Preliminary agenda for IEEE 802.11 Coexistence SC meeting in Hawaii in August 2017</vt:lpstr>
      <vt:lpstr>Welcome to the second F2F meeting of the Coexistence SC in Hawaii in Sept 2017</vt:lpstr>
      <vt:lpstr>The first task for the Coexistence SC today is not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approval of the Coexistence SC meeting minutes from Berlin</vt:lpstr>
      <vt:lpstr>PowerPoint Presentation</vt:lpstr>
      <vt:lpstr>A number of liaisons between IEEE 802 and 3GPP left the PDED issue open as of September 2016</vt:lpstr>
      <vt:lpstr>PDED ad hoc was formed in Sept 2016 to respond to RAN1 request that 802.11ax adopt an ED of -72dBm</vt:lpstr>
      <vt:lpstr>The charter of the PDED ad hoc was refined over time to deal with issues beyond the liaison with RAN1</vt:lpstr>
      <vt:lpstr>PDED ad hoc sent LS’s to and received LS’s from 3GPP RAN1</vt:lpstr>
      <vt:lpstr>PDED ad hoc also sent LS’s to 3GPP RAN4 and ETSI BRAN</vt:lpstr>
      <vt:lpstr>In May 2017, it was agreed to transition the PDED ad hoc to the Coexistence SC</vt:lpstr>
      <vt:lpstr>Coexistence SC scope is focused on ensuring 802.11ax has fair access to global unlicensed spectrum </vt:lpstr>
      <vt:lpstr>Coexistence SC will close when determined by the WG or 802.11ax is ratified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Who will provide submissions to the SC?</vt:lpstr>
      <vt:lpstr>What are possibilities for reaching out to other organisations and regulators?</vt:lpstr>
      <vt:lpstr>The IEEE 802.11 Coexistence SC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2017-08-02T05:32:03Z</dcterms:modified>
</cp:coreProperties>
</file>