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448" r:id="rId2"/>
    <p:sldId id="449" r:id="rId3"/>
    <p:sldId id="602" r:id="rId4"/>
    <p:sldId id="604" r:id="rId5"/>
    <p:sldId id="589" r:id="rId6"/>
    <p:sldId id="612" r:id="rId7"/>
    <p:sldId id="590" r:id="rId8"/>
    <p:sldId id="458" r:id="rId9"/>
    <p:sldId id="592" r:id="rId10"/>
    <p:sldId id="614" r:id="rId11"/>
    <p:sldId id="615" r:id="rId12"/>
    <p:sldId id="616" r:id="rId13"/>
    <p:sldId id="617" r:id="rId14"/>
    <p:sldId id="619" r:id="rId15"/>
    <p:sldId id="618" r:id="rId16"/>
    <p:sldId id="611" r:id="rId17"/>
  </p:sldIdLst>
  <p:sldSz cx="9144000" cy="6858000" type="screen4x3"/>
  <p:notesSz cx="6934200" cy="9280525"/>
  <p:custDataLst>
    <p:tags r:id="rId20"/>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9" autoAdjust="0"/>
    <p:restoredTop sz="98039" autoAdjust="0"/>
  </p:normalViewPr>
  <p:slideViewPr>
    <p:cSldViewPr>
      <p:cViewPr varScale="1">
        <p:scale>
          <a:sx n="87" d="100"/>
          <a:sy n="87" d="100"/>
        </p:scale>
        <p:origin x="-157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962" y="-81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September 2017</a:t>
            </a:r>
            <a:endParaRPr lang="en-US" dirty="0"/>
          </a:p>
        </p:txBody>
      </p:sp>
      <p:sp>
        <p:nvSpPr>
          <p:cNvPr id="27652" name="Rectangle 4"/>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16</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6"/>
            <a:ext cx="1579600" cy="276999"/>
          </a:xfrm>
        </p:spPr>
        <p:txBody>
          <a:bodyPr/>
          <a:lstStyle>
            <a:lvl1pPr>
              <a:defRPr smtClean="0"/>
            </a:lvl1pPr>
          </a:lstStyle>
          <a:p>
            <a:pPr>
              <a:defRPr/>
            </a:pPr>
            <a:r>
              <a:rPr lang="en-US" altLang="zh-CN" dirty="0" smtClean="0"/>
              <a:t>September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6"/>
            <a:ext cx="1579600" cy="276999"/>
          </a:xfrm>
        </p:spPr>
        <p:txBody>
          <a:bodyPr/>
          <a:lstStyle>
            <a:lvl1pPr>
              <a:defRPr smtClean="0"/>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6"/>
            <a:ext cx="1579600" cy="276999"/>
          </a:xfrm>
        </p:spPr>
        <p:txBody>
          <a:bodyPr/>
          <a:lstStyle>
            <a:lvl1pPr>
              <a:defRPr smtClean="0"/>
            </a:lvl1pPr>
          </a:lstStyle>
          <a:p>
            <a:pPr>
              <a:defRPr/>
            </a:pPr>
            <a:r>
              <a:rPr lang="en-US" altLang="zh-CN" dirty="0" smtClean="0"/>
              <a:t>September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692698"/>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7"/>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6"/>
            <a:ext cx="1579600" cy="276999"/>
          </a:xfrm>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6"/>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September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2403"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91" y="332603"/>
            <a:ext cx="328301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802.11-17/1207r1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3" y="6475414"/>
            <a:ext cx="718145"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467-00-00aj-p802-11aj-report-to-ec-on-approval-to-forward-draft-to-revcom.pptx"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28675" name="Slide Number Placeholder 5"/>
          <p:cNvSpPr>
            <a:spLocks noGrp="1"/>
          </p:cNvSpPr>
          <p:nvPr>
            <p:ph type="sldNum" sz="quarter" idx="12"/>
          </p:nvPr>
        </p:nvSpPr>
        <p:spPr>
          <a:xfrm>
            <a:off x="4393699" y="6475414"/>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2017-09-12</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September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5"/>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Approve the meeting minutes</a:t>
            </a:r>
            <a:endParaRPr lang="en-US" altLang="zh-CN" dirty="0" smtClean="0"/>
          </a:p>
        </p:txBody>
      </p:sp>
      <p:sp>
        <p:nvSpPr>
          <p:cNvPr id="39938" name="Content Placeholder 2"/>
          <p:cNvSpPr>
            <a:spLocks noGrp="1"/>
          </p:cNvSpPr>
          <p:nvPr>
            <p:ph sz="half" idx="1"/>
          </p:nvPr>
        </p:nvSpPr>
        <p:spPr>
          <a:xfrm>
            <a:off x="611560" y="1484784"/>
            <a:ext cx="8280920" cy="4572000"/>
          </a:xfrm>
        </p:spPr>
        <p:txBody>
          <a:bodyPr/>
          <a:lstStyle/>
          <a:p>
            <a:endParaRPr lang="en-US" altLang="zh-CN" sz="2400" dirty="0" smtClean="0"/>
          </a:p>
          <a:p>
            <a:r>
              <a:rPr lang="en-US" altLang="zh-CN" sz="2400" dirty="0" smtClean="0"/>
              <a:t>IEEE </a:t>
            </a:r>
            <a:r>
              <a:rPr lang="en-US" altLang="zh-CN" sz="2400" dirty="0" smtClean="0"/>
              <a:t>802.11aj July 2017 Meeting Minutes (11-17/1145r0</a:t>
            </a:r>
            <a:r>
              <a:rPr lang="en-US" altLang="zh-CN" sz="2400" dirty="0" smtClean="0"/>
              <a:t>)</a:t>
            </a:r>
          </a:p>
          <a:p>
            <a:r>
              <a:rPr lang="en-US" altLang="zh-CN" sz="2400" dirty="0" err="1" smtClean="0">
                <a:solidFill>
                  <a:srgbClr val="000000"/>
                </a:solidFill>
              </a:rPr>
              <a:t>TGaj</a:t>
            </a:r>
            <a:r>
              <a:rPr lang="en-US" altLang="zh-CN" sz="2400" dirty="0" smtClean="0">
                <a:solidFill>
                  <a:srgbClr val="000000"/>
                </a:solidFill>
              </a:rPr>
              <a:t> </a:t>
            </a:r>
            <a:r>
              <a:rPr lang="en-US" altLang="zh-CN" sz="2400" dirty="0" smtClean="0">
                <a:solidFill>
                  <a:srgbClr val="000000"/>
                </a:solidFill>
              </a:rPr>
              <a:t>August </a:t>
            </a:r>
            <a:r>
              <a:rPr lang="en-US" altLang="zh-CN" sz="2400" dirty="0" smtClean="0">
                <a:solidFill>
                  <a:srgbClr val="000000"/>
                </a:solidFill>
              </a:rPr>
              <a:t>10 </a:t>
            </a:r>
            <a:r>
              <a:rPr lang="en-US" altLang="zh-CN" sz="2400" dirty="0" smtClean="0">
                <a:solidFill>
                  <a:srgbClr val="000000"/>
                </a:solidFill>
              </a:rPr>
              <a:t>2017 Conference Call Meeting Minutes </a:t>
            </a:r>
            <a:r>
              <a:rPr lang="en-US" altLang="zh-CN" sz="2400" dirty="0" smtClean="0"/>
              <a:t>(11-17/1245r0)</a:t>
            </a:r>
          </a:p>
          <a:p>
            <a:pPr lvl="1">
              <a:lnSpc>
                <a:spcPct val="90000"/>
              </a:lnSpc>
            </a:pPr>
            <a:endParaRPr lang="en-US" sz="2000" dirty="0" smtClean="0"/>
          </a:p>
          <a:p>
            <a:pPr marL="342900" lvl="1" indent="-342900">
              <a:lnSpc>
                <a:spcPct val="90000"/>
              </a:lnSpc>
              <a:buChar char="•"/>
            </a:pPr>
            <a:r>
              <a:rPr lang="en-US" altLang="zh-CN" b="1" dirty="0" smtClean="0">
                <a:solidFill>
                  <a:srgbClr val="000000"/>
                </a:solidFill>
                <a:cs typeface="MS PGothic" panose="020B0600070205080204" pitchFamily="34" charset="-128"/>
              </a:rPr>
              <a:t>Result:</a:t>
            </a: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Forward P802.11aj D8.0 to </a:t>
            </a:r>
            <a:r>
              <a:rPr lang="en-US" altLang="zh-CN" dirty="0" err="1" smtClean="0"/>
              <a:t>RevCom</a:t>
            </a:r>
            <a:endParaRPr lang="en-US" altLang="zh-CN" dirty="0" smtClean="0"/>
          </a:p>
        </p:txBody>
      </p:sp>
      <p:sp>
        <p:nvSpPr>
          <p:cNvPr id="39938" name="Content Placeholder 2"/>
          <p:cNvSpPr>
            <a:spLocks noGrp="1"/>
          </p:cNvSpPr>
          <p:nvPr>
            <p:ph sz="half" idx="1"/>
          </p:nvPr>
        </p:nvSpPr>
        <p:spPr>
          <a:xfrm>
            <a:off x="611560" y="1700808"/>
            <a:ext cx="8280920" cy="4572000"/>
          </a:xfrm>
        </p:spPr>
        <p:txBody>
          <a:bodyPr/>
          <a:lstStyle/>
          <a:p>
            <a:pPr lvl="0"/>
            <a:r>
              <a:rPr lang="en-GB" altLang="zh-CN" dirty="0" smtClean="0"/>
              <a:t>Motion</a:t>
            </a:r>
          </a:p>
          <a:p>
            <a:pPr lvl="1"/>
            <a:r>
              <a:rPr lang="en-US" altLang="zh-CN" b="1" dirty="0" smtClean="0"/>
              <a:t>Request the IEEE 802 Executive Committee to approve forwarding P802.11aj D8.0 to </a:t>
            </a:r>
            <a:r>
              <a:rPr lang="en-US" altLang="zh-CN" b="1" dirty="0" err="1" smtClean="0"/>
              <a:t>RevCom</a:t>
            </a:r>
            <a:r>
              <a:rPr lang="en-US" altLang="zh-CN" b="1" dirty="0" smtClean="0"/>
              <a:t>.</a:t>
            </a:r>
          </a:p>
          <a:p>
            <a:pPr lvl="0"/>
            <a:endParaRPr lang="en-US" altLang="zh-CN" dirty="0" smtClean="0"/>
          </a:p>
          <a:p>
            <a:pPr lvl="0"/>
            <a:r>
              <a:rPr lang="en-US" altLang="zh-CN" dirty="0" smtClean="0"/>
              <a:t>Moved: </a:t>
            </a:r>
          </a:p>
          <a:p>
            <a:pPr lvl="0"/>
            <a:r>
              <a:rPr lang="en-US" altLang="zh-CN" dirty="0" smtClean="0"/>
              <a:t>Second: </a:t>
            </a:r>
          </a:p>
          <a:p>
            <a:pPr lvl="0"/>
            <a:r>
              <a:rPr lang="en-US" altLang="zh-CN" dirty="0" smtClean="0"/>
              <a:t>Result:  Y- N- A- </a:t>
            </a:r>
          </a:p>
          <a:p>
            <a:pPr marL="342900" lvl="1" indent="-342900">
              <a:lnSpc>
                <a:spcPct val="90000"/>
              </a:lnSpc>
              <a:buChar char="•"/>
            </a:pP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8080" y="6475414"/>
            <a:ext cx="50404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764704"/>
            <a:ext cx="7772400" cy="943000"/>
          </a:xfrm>
        </p:spPr>
        <p:txBody>
          <a:bodyPr/>
          <a:lstStyle/>
          <a:p>
            <a:r>
              <a:rPr lang="en-US" altLang="zh-CN" dirty="0" err="1" smtClean="0"/>
              <a:t>TGaj</a:t>
            </a:r>
            <a:r>
              <a:rPr lang="en-US" altLang="zh-CN" dirty="0" smtClean="0"/>
              <a:t> Report to EC for forwarding P802.11aj D8.0 to </a:t>
            </a:r>
            <a:r>
              <a:rPr lang="en-US" altLang="zh-CN" dirty="0" err="1" smtClean="0"/>
              <a:t>RevCom</a:t>
            </a:r>
            <a:endParaRPr lang="en-US" altLang="zh-CN" dirty="0" smtClean="0"/>
          </a:p>
        </p:txBody>
      </p:sp>
      <p:sp>
        <p:nvSpPr>
          <p:cNvPr id="39938" name="Content Placeholder 2"/>
          <p:cNvSpPr>
            <a:spLocks noGrp="1"/>
          </p:cNvSpPr>
          <p:nvPr>
            <p:ph sz="half" idx="1"/>
          </p:nvPr>
        </p:nvSpPr>
        <p:spPr>
          <a:xfrm>
            <a:off x="611560" y="1988840"/>
            <a:ext cx="8280920" cy="4392488"/>
          </a:xfrm>
        </p:spPr>
        <p:txBody>
          <a:bodyPr/>
          <a:lstStyle/>
          <a:p>
            <a:pPr lvl="0"/>
            <a:r>
              <a:rPr lang="en-US" altLang="ko-KR" dirty="0" smtClean="0"/>
              <a:t>Motion:</a:t>
            </a:r>
          </a:p>
          <a:p>
            <a:pPr lvl="1"/>
            <a:r>
              <a:rPr lang="en-US" altLang="ko-KR" b="1" dirty="0" smtClean="0"/>
              <a:t>Approve document </a:t>
            </a:r>
            <a:r>
              <a:rPr lang="en-US" altLang="ko-KR" b="1" dirty="0" smtClean="0"/>
              <a:t>11-17/1467r0</a:t>
            </a:r>
            <a:r>
              <a:rPr lang="en-US" altLang="ko-KR" b="1" dirty="0" smtClean="0"/>
              <a:t>, </a:t>
            </a:r>
            <a:r>
              <a:rPr lang="en-US" altLang="ko-KR" sz="1800" b="1" dirty="0" smtClean="0">
                <a:hlinkClick r:id="rId3"/>
              </a:rPr>
              <a:t>https://</a:t>
            </a:r>
            <a:r>
              <a:rPr lang="en-US" altLang="ko-KR" sz="1800" b="1" dirty="0" smtClean="0">
                <a:hlinkClick r:id="rId3"/>
              </a:rPr>
              <a:t>mentor.ieee.org/802.11/dcn/17/11-17-1467-00-00aj-p802-11aj-report-to-ec-on-approval-to-forward-draft-to-revcom.pptx</a:t>
            </a:r>
            <a:r>
              <a:rPr lang="en-US" altLang="ko-KR" b="1" dirty="0" smtClean="0"/>
              <a:t> as </a:t>
            </a:r>
            <a:r>
              <a:rPr lang="en-US" altLang="ko-KR" b="1" dirty="0" smtClean="0"/>
              <a:t>the report to the IEEE 802 Executive Committee on the requirements for approval to forward P802.11aj D8.0 to </a:t>
            </a:r>
            <a:r>
              <a:rPr lang="en-US" altLang="ko-KR" b="1" dirty="0" err="1" smtClean="0"/>
              <a:t>RevCom</a:t>
            </a:r>
            <a:r>
              <a:rPr lang="en-US" altLang="ko-KR" b="1" dirty="0" smtClean="0"/>
              <a:t>, granting the chair editorial license.</a:t>
            </a:r>
            <a:endParaRPr lang="en-US" altLang="zh-CN" b="1" dirty="0" smtClean="0"/>
          </a:p>
          <a:p>
            <a:r>
              <a:rPr lang="en-US" altLang="ko-KR" dirty="0" smtClean="0"/>
              <a:t>Moved</a:t>
            </a:r>
            <a:r>
              <a:rPr lang="en-US" altLang="ko-KR" dirty="0" smtClean="0"/>
              <a:t>: </a:t>
            </a:r>
            <a:r>
              <a:rPr lang="en-US" altLang="ko-KR" dirty="0" smtClean="0"/>
              <a:t> </a:t>
            </a:r>
            <a:endParaRPr lang="en-US" altLang="ko-KR" dirty="0" smtClean="0"/>
          </a:p>
          <a:p>
            <a:r>
              <a:rPr lang="en-US" altLang="ko-KR" dirty="0" smtClean="0"/>
              <a:t>Seconded: </a:t>
            </a:r>
          </a:p>
          <a:p>
            <a:r>
              <a:rPr lang="en-US" altLang="ko-KR" dirty="0" smtClean="0"/>
              <a:t>Result: Y- N- A-</a:t>
            </a:r>
          </a:p>
          <a:p>
            <a:pPr lvl="1">
              <a:lnSpc>
                <a:spcPct val="90000"/>
              </a:lnSpc>
            </a:pPr>
            <a:endParaRPr lang="en-US" sz="2000" dirty="0" smtClean="0"/>
          </a:p>
          <a:p>
            <a:pPr marL="342900" lvl="1" indent="-342900">
              <a:lnSpc>
                <a:spcPct val="90000"/>
              </a:lnSpc>
              <a:buChar char="•"/>
            </a:pP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1087016"/>
          </a:xfrm>
        </p:spPr>
        <p:txBody>
          <a:bodyPr/>
          <a:lstStyle/>
          <a:p>
            <a:r>
              <a:rPr lang="en-US" altLang="zh-CN" dirty="0" smtClean="0">
                <a:solidFill>
                  <a:schemeClr val="tx1"/>
                </a:solidFill>
              </a:rPr>
              <a:t>Official Time Line for </a:t>
            </a:r>
            <a:r>
              <a:rPr lang="en-US" altLang="zh-CN" dirty="0" smtClean="0">
                <a:solidFill>
                  <a:schemeClr val="tx1"/>
                </a:solidFill>
              </a:rPr>
              <a:t>802.11aj</a:t>
            </a:r>
            <a:br>
              <a:rPr lang="en-US" altLang="zh-CN" dirty="0" smtClean="0">
                <a:solidFill>
                  <a:schemeClr val="tx1"/>
                </a:solidFill>
              </a:rPr>
            </a:br>
            <a:r>
              <a:rPr lang="en-US" altLang="zh-CN" dirty="0" smtClean="0">
                <a:solidFill>
                  <a:schemeClr val="tx1"/>
                </a:solidFill>
              </a:rPr>
              <a:t> (Updated in </a:t>
            </a:r>
            <a:r>
              <a:rPr lang="en-US" altLang="zh-CN" dirty="0" smtClean="0">
                <a:solidFill>
                  <a:schemeClr val="tx1"/>
                </a:solidFill>
              </a:rPr>
              <a:t>September 2017</a:t>
            </a:r>
            <a:r>
              <a:rPr lang="en-US" altLang="zh-CN" dirty="0" smtClean="0">
                <a:solidFill>
                  <a:schemeClr val="tx1"/>
                </a:solidFill>
              </a:rPr>
              <a:t>)</a:t>
            </a:r>
            <a:endParaRPr lang="en-US" altLang="zh-CN" dirty="0" smtClean="0"/>
          </a:p>
        </p:txBody>
      </p:sp>
      <p:sp>
        <p:nvSpPr>
          <p:cNvPr id="39938" name="Content Placeholder 2"/>
          <p:cNvSpPr>
            <a:spLocks noGrp="1"/>
          </p:cNvSpPr>
          <p:nvPr>
            <p:ph sz="half" idx="1"/>
          </p:nvPr>
        </p:nvSpPr>
        <p:spPr>
          <a:xfrm>
            <a:off x="611560" y="1700808"/>
            <a:ext cx="8280920" cy="482453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(MDR)</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Group             </a:t>
            </a:r>
          </a:p>
          <a:p>
            <a:pPr>
              <a:lnSpc>
                <a:spcPct val="90000"/>
              </a:lnSpc>
            </a:pPr>
            <a:r>
              <a:rPr lang="en-US" altLang="zh-CN" sz="1400" dirty="0" smtClean="0"/>
              <a:t>01-2017: WG Letter Ballot Recirculation 4</a:t>
            </a:r>
          </a:p>
          <a:p>
            <a:pPr>
              <a:lnSpc>
                <a:spcPct val="90000"/>
              </a:lnSpc>
            </a:pPr>
            <a:r>
              <a:rPr lang="en-US" altLang="zh-CN" sz="1400" dirty="0" smtClean="0"/>
              <a:t>03-2017: Unconditional Sponsor Ballot Initial</a:t>
            </a:r>
          </a:p>
          <a:p>
            <a:pPr>
              <a:lnSpc>
                <a:spcPct val="90000"/>
              </a:lnSpc>
            </a:pPr>
            <a:r>
              <a:rPr lang="en-US" altLang="zh-CN" sz="1400" dirty="0" smtClean="0"/>
              <a:t>06-2017: Sponsor Ballot Recirculation 1</a:t>
            </a:r>
          </a:p>
          <a:p>
            <a:pPr>
              <a:lnSpc>
                <a:spcPct val="90000"/>
              </a:lnSpc>
            </a:pPr>
            <a:r>
              <a:rPr lang="en-US" altLang="zh-CN" sz="1400" dirty="0" smtClean="0"/>
              <a:t>07-2017: Sponsor Ballot Recirculation 2</a:t>
            </a:r>
          </a:p>
          <a:p>
            <a:pPr>
              <a:lnSpc>
                <a:spcPct val="90000"/>
              </a:lnSpc>
            </a:pPr>
            <a:r>
              <a:rPr lang="en-US" altLang="zh-CN" sz="1400" dirty="0" smtClean="0"/>
              <a:t>08-2017: Sponsor Ballot Recirculation 3 (unchanged)</a:t>
            </a:r>
          </a:p>
          <a:p>
            <a:pPr>
              <a:lnSpc>
                <a:spcPct val="90000"/>
              </a:lnSpc>
            </a:pPr>
            <a:r>
              <a:rPr lang="en-US" altLang="zh-CN" sz="1400" dirty="0" smtClean="0">
                <a:solidFill>
                  <a:srgbClr val="0000FF"/>
                </a:solidFill>
              </a:rPr>
              <a:t>09-2017: Final WG approval </a:t>
            </a:r>
          </a:p>
          <a:p>
            <a:pPr>
              <a:lnSpc>
                <a:spcPct val="90000"/>
              </a:lnSpc>
            </a:pPr>
            <a:r>
              <a:rPr lang="en-US" altLang="zh-CN" sz="1400" dirty="0" smtClean="0">
                <a:solidFill>
                  <a:srgbClr val="0000FF"/>
                </a:solidFill>
              </a:rPr>
              <a:t>11-2017</a:t>
            </a:r>
            <a:r>
              <a:rPr lang="en-US" altLang="zh-CN" sz="1400" dirty="0" smtClean="0">
                <a:solidFill>
                  <a:srgbClr val="0000FF"/>
                </a:solidFill>
              </a:rPr>
              <a:t>: Final EC </a:t>
            </a:r>
            <a:r>
              <a:rPr lang="en-US" altLang="zh-CN" sz="1400" dirty="0" smtClean="0">
                <a:solidFill>
                  <a:srgbClr val="0000FF"/>
                </a:solidFill>
              </a:rPr>
              <a:t>approval</a:t>
            </a:r>
            <a:endParaRPr lang="en-US" altLang="zh-CN" sz="1400" dirty="0" smtClean="0">
              <a:solidFill>
                <a:srgbClr val="FF0000"/>
              </a:solidFill>
            </a:endParaRPr>
          </a:p>
          <a:p>
            <a:pPr>
              <a:lnSpc>
                <a:spcPct val="90000"/>
              </a:lnSpc>
            </a:pPr>
            <a:r>
              <a:rPr lang="en-US" altLang="zh-CN" sz="1400" dirty="0" smtClean="0">
                <a:solidFill>
                  <a:srgbClr val="0000FF"/>
                </a:solidFill>
              </a:rPr>
              <a:t>03-2018: </a:t>
            </a:r>
            <a:r>
              <a:rPr lang="en-US" altLang="zh-CN" sz="1400" dirty="0" err="1" smtClean="0">
                <a:solidFill>
                  <a:srgbClr val="0000FF"/>
                </a:solidFill>
              </a:rPr>
              <a:t>RevCom</a:t>
            </a:r>
            <a:r>
              <a:rPr lang="en-US" altLang="zh-CN" sz="1400" dirty="0" smtClean="0">
                <a:solidFill>
                  <a:srgbClr val="0000FF"/>
                </a:solidFill>
              </a:rPr>
              <a:t> &amp; Standards Board approval </a:t>
            </a:r>
            <a:endParaRPr lang="en-US" altLang="zh-CN" sz="3600"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Plan for </a:t>
            </a:r>
            <a:r>
              <a:rPr lang="en-US" altLang="zh-CN" dirty="0" smtClean="0"/>
              <a:t>November meeting</a:t>
            </a:r>
            <a:endParaRPr lang="en-US" altLang="zh-CN" dirty="0" smtClean="0"/>
          </a:p>
        </p:txBody>
      </p:sp>
      <p:sp>
        <p:nvSpPr>
          <p:cNvPr id="39938" name="Content Placeholder 2"/>
          <p:cNvSpPr>
            <a:spLocks noGrp="1"/>
          </p:cNvSpPr>
          <p:nvPr>
            <p:ph sz="half" idx="1"/>
          </p:nvPr>
        </p:nvSpPr>
        <p:spPr>
          <a:xfrm>
            <a:off x="611560" y="1700808"/>
            <a:ext cx="8280920" cy="4572000"/>
          </a:xfrm>
        </p:spPr>
        <p:txBody>
          <a:bodyPr/>
          <a:lstStyle/>
          <a:p>
            <a:r>
              <a:rPr lang="en-US" altLang="zh-CN" dirty="0" smtClean="0"/>
              <a:t>Review and approve press release </a:t>
            </a:r>
          </a:p>
          <a:p>
            <a:r>
              <a:rPr lang="en-US" altLang="zh-CN" dirty="0" smtClean="0"/>
              <a:t>Timeline update</a:t>
            </a:r>
          </a:p>
          <a:p>
            <a:r>
              <a:rPr lang="en-US" altLang="zh-CN" dirty="0" err="1" smtClean="0"/>
              <a:t>AoB</a:t>
            </a:r>
            <a:endParaRPr lang="en-US" altLang="zh-CN" dirty="0" smtClean="0"/>
          </a:p>
          <a:p>
            <a:pPr marL="342900" lvl="1" indent="-342900">
              <a:lnSpc>
                <a:spcPct val="90000"/>
              </a:lnSpc>
              <a:buChar char="•"/>
            </a:pP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14</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Conference Call Time</a:t>
            </a:r>
            <a:endParaRPr lang="en-US" altLang="zh-CN" dirty="0" smtClean="0"/>
          </a:p>
        </p:txBody>
      </p:sp>
      <p:sp>
        <p:nvSpPr>
          <p:cNvPr id="39938" name="Content Placeholder 2"/>
          <p:cNvSpPr>
            <a:spLocks noGrp="1"/>
          </p:cNvSpPr>
          <p:nvPr>
            <p:ph sz="half" idx="1"/>
          </p:nvPr>
        </p:nvSpPr>
        <p:spPr>
          <a:xfrm>
            <a:off x="611560" y="1700808"/>
            <a:ext cx="8280920" cy="4572000"/>
          </a:xfrm>
        </p:spPr>
        <p:txBody>
          <a:bodyPr/>
          <a:lstStyle/>
          <a:p>
            <a:pPr lvl="1"/>
            <a:r>
              <a:rPr lang="en-US" altLang="zh-CN" sz="2800" b="1" dirty="0" smtClean="0"/>
              <a:t>19</a:t>
            </a:r>
            <a:r>
              <a:rPr lang="en-US" altLang="zh-CN" sz="2800" b="1" baseline="30000" dirty="0" smtClean="0"/>
              <a:t>th</a:t>
            </a:r>
            <a:r>
              <a:rPr lang="en-US" altLang="zh-CN" sz="2800" b="1" dirty="0" smtClean="0"/>
              <a:t> Oct, </a:t>
            </a:r>
            <a:r>
              <a:rPr lang="en-US" altLang="zh-CN" sz="2800" b="1" dirty="0" smtClean="0"/>
              <a:t>2017, 10 pm ET for </a:t>
            </a:r>
            <a:r>
              <a:rPr lang="en-US" altLang="zh-CN" sz="2800" b="1" dirty="0" smtClean="0"/>
              <a:t>1 </a:t>
            </a:r>
            <a:r>
              <a:rPr lang="en-US" altLang="zh-CN" sz="2800" b="1" dirty="0" smtClean="0"/>
              <a:t>hours</a:t>
            </a:r>
          </a:p>
          <a:p>
            <a:pPr lvl="1" indent="-112713">
              <a:buNone/>
            </a:pPr>
            <a:r>
              <a:rPr lang="en-US" altLang="zh-CN" b="1" dirty="0" smtClean="0"/>
              <a:t>     </a:t>
            </a:r>
            <a:r>
              <a:rPr lang="en-US" altLang="zh-CN" b="1" dirty="0" smtClean="0"/>
              <a:t>(20</a:t>
            </a:r>
            <a:r>
              <a:rPr lang="en-US" altLang="zh-CN" b="1" baseline="30000" dirty="0" smtClean="0"/>
              <a:t>th</a:t>
            </a:r>
            <a:r>
              <a:rPr lang="en-US" altLang="zh-CN" b="1" dirty="0" smtClean="0"/>
              <a:t> Oct,  </a:t>
            </a:r>
            <a:r>
              <a:rPr lang="en-US" altLang="zh-CN" b="1" dirty="0" smtClean="0"/>
              <a:t>2017, 10 am Beijing Time)</a:t>
            </a:r>
          </a:p>
          <a:p>
            <a:pPr marL="342900" lvl="1" indent="-342900">
              <a:lnSpc>
                <a:spcPct val="90000"/>
              </a:lnSpc>
              <a:buChar char="•"/>
            </a:pP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6"/>
            <a:ext cx="1579600" cy="276999"/>
          </a:xfrm>
        </p:spPr>
        <p:txBody>
          <a:bodyPr/>
          <a:lstStyle/>
          <a:p>
            <a:pPr>
              <a:defRPr/>
            </a:pPr>
            <a:r>
              <a:rPr lang="en-US" altLang="zh-CN" dirty="0" smtClean="0"/>
              <a:t>September 2017</a:t>
            </a:r>
            <a:endParaRPr lang="en-US" altLang="zh-CN" dirty="0"/>
          </a:p>
        </p:txBody>
      </p:sp>
      <p:sp>
        <p:nvSpPr>
          <p:cNvPr id="5" name="Slide Number Placeholder 4"/>
          <p:cNvSpPr>
            <a:spLocks noGrp="1"/>
          </p:cNvSpPr>
          <p:nvPr>
            <p:ph type="sldNum" sz="quarter" idx="12"/>
          </p:nvPr>
        </p:nvSpPr>
        <p:spPr>
          <a:xfrm>
            <a:off x="4355227" y="6475414"/>
            <a:ext cx="509755" cy="184666"/>
          </a:xfrm>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xfrm>
            <a:off x="4393699" y="6475414"/>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September 2017, </a:t>
            </a:r>
            <a:r>
              <a:rPr lang="en-US" altLang="zh-CN" sz="2800" dirty="0" smtClean="0">
                <a:latin typeface="Times New Roman" charset="0"/>
              </a:rPr>
              <a:t>Hawaii</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30" y="6475414"/>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5"/>
            <a:ext cx="7776864" cy="4672035"/>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xfrm>
            <a:off x="4393699" y="6475414"/>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xfrm>
            <a:off x="4393699" y="6475414"/>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September 2017</a:t>
            </a:r>
            <a:endParaRPr lang="en-GB" sz="1800" dirty="0"/>
          </a:p>
        </p:txBody>
      </p:sp>
      <p:sp>
        <p:nvSpPr>
          <p:cNvPr id="16387" name="Footer Placeholder 2"/>
          <p:cNvSpPr>
            <a:spLocks noGrp="1"/>
          </p:cNvSpPr>
          <p:nvPr>
            <p:ph type="ftr" sz="quarter" idx="4294967295"/>
          </p:nvPr>
        </p:nvSpPr>
        <p:spPr>
          <a:xfrm>
            <a:off x="6137275" y="6475414"/>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xfrm>
            <a:off x="4393699" y="6475414"/>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a:t>
            </a:r>
            <a:r>
              <a:rPr lang="en-US" sz="1600" dirty="0" smtClean="0">
                <a:latin typeface="Arial" charset="0"/>
              </a:rPr>
              <a:t>may </a:t>
            </a:r>
            <a:r>
              <a:rPr lang="en-US" sz="1600" dirty="0">
                <a:latin typeface="Arial" charset="0"/>
              </a:rPr>
              <a:t>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4"/>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a:xfrm>
            <a:off x="4393699" y="6475414"/>
            <a:ext cx="432811" cy="184666"/>
          </a:xfrm>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2"/>
            <a:ext cx="7772400" cy="1160463"/>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September 2017</a:t>
            </a:r>
            <a:endParaRPr lang="en-GB" sz="1800" dirty="0"/>
          </a:p>
        </p:txBody>
      </p:sp>
      <p:sp>
        <p:nvSpPr>
          <p:cNvPr id="17411" name="Footer Placeholder 4"/>
          <p:cNvSpPr>
            <a:spLocks noGrp="1"/>
          </p:cNvSpPr>
          <p:nvPr>
            <p:ph type="ftr" sz="quarter" idx="4294967295"/>
          </p:nvPr>
        </p:nvSpPr>
        <p:spPr>
          <a:xfrm>
            <a:off x="6137275" y="6475414"/>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xfrm>
            <a:off x="4393699" y="6475414"/>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6"/>
            <a:ext cx="7772400" cy="922339"/>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July meeting</a:t>
            </a:r>
          </a:p>
          <a:p>
            <a:r>
              <a:rPr lang="en-US" altLang="zh-CN" b="0" dirty="0" smtClean="0">
                <a:latin typeface="+mj-lt"/>
                <a:cs typeface="Arial" panose="020B0604020202020204" pitchFamily="34" charset="0"/>
              </a:rPr>
              <a:t>Approve meeting </a:t>
            </a:r>
            <a:r>
              <a:rPr lang="en-US" altLang="zh-CN" b="0" dirty="0" smtClean="0">
                <a:latin typeface="+mj-lt"/>
                <a:cs typeface="Arial" panose="020B0604020202020204" pitchFamily="34" charset="0"/>
              </a:rPr>
              <a:t>minutes</a:t>
            </a:r>
          </a:p>
          <a:p>
            <a:r>
              <a:rPr lang="en-US" altLang="zh-CN" b="0" dirty="0" smtClean="0">
                <a:latin typeface="+mj-lt"/>
                <a:cs typeface="Arial" panose="020B0604020202020204" pitchFamily="34" charset="0"/>
              </a:rPr>
              <a:t>Discuss the report to EC</a:t>
            </a:r>
          </a:p>
          <a:p>
            <a:r>
              <a:rPr lang="en-US" altLang="zh-CN" b="0" dirty="0" smtClean="0"/>
              <a:t>Motion</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latin typeface="+mj-lt"/>
                <a:cs typeface="Arial" panose="020B0604020202020204" pitchFamily="34" charset="0"/>
              </a:rPr>
              <a:t>Planning </a:t>
            </a:r>
            <a:r>
              <a:rPr lang="en-US" altLang="zh-CN" b="0" dirty="0" smtClean="0">
                <a:latin typeface="+mj-lt"/>
                <a:cs typeface="Arial" panose="020B0604020202020204" pitchFamily="34" charset="0"/>
              </a:rPr>
              <a:t>for November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xfrm>
            <a:off x="4393699" y="6475414"/>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September 12, 2017 16:00 – 18:00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July meeting and </a:t>
            </a:r>
            <a:r>
              <a:rPr lang="en-US" altLang="zh-CN" sz="2000" dirty="0" smtClean="0"/>
              <a:t>August teleconference </a:t>
            </a:r>
            <a:r>
              <a:rPr lang="en-US" altLang="zh-CN" sz="2000" dirty="0" smtClean="0"/>
              <a:t>minutes</a:t>
            </a:r>
          </a:p>
          <a:p>
            <a:pPr lvl="1">
              <a:lnSpc>
                <a:spcPct val="90000"/>
              </a:lnSpc>
            </a:pPr>
            <a:r>
              <a:rPr lang="en-US" sz="2000" dirty="0" smtClean="0"/>
              <a:t>Discuss </a:t>
            </a:r>
            <a:r>
              <a:rPr lang="en-US" sz="2000" dirty="0" smtClean="0"/>
              <a:t>the report to EC to forward </a:t>
            </a:r>
            <a:r>
              <a:rPr lang="en-US" sz="2000" dirty="0" smtClean="0"/>
              <a:t>802.11aj D8.0 </a:t>
            </a:r>
            <a:r>
              <a:rPr lang="en-US" sz="2000" dirty="0" smtClean="0"/>
              <a:t>to </a:t>
            </a:r>
            <a:r>
              <a:rPr lang="en-US" sz="2000" dirty="0" err="1" smtClean="0"/>
              <a:t>RevCom</a:t>
            </a:r>
            <a:endParaRPr lang="en-US" sz="2000" dirty="0" smtClean="0"/>
          </a:p>
          <a:p>
            <a:pPr lvl="2">
              <a:lnSpc>
                <a:spcPct val="90000"/>
              </a:lnSpc>
            </a:pPr>
            <a:r>
              <a:rPr lang="en-US" altLang="zh-CN" sz="1600" dirty="0" smtClean="0">
                <a:solidFill>
                  <a:srgbClr val="000000"/>
                </a:solidFill>
              </a:rPr>
              <a:t>11-17/1467r0 </a:t>
            </a:r>
            <a:r>
              <a:rPr lang="en-US" altLang="zh-CN" sz="1600" dirty="0" smtClean="0">
                <a:solidFill>
                  <a:srgbClr val="000000"/>
                </a:solidFill>
              </a:rPr>
              <a:t>- </a:t>
            </a:r>
            <a:r>
              <a:rPr lang="en-US" altLang="zh-CN" sz="1600" dirty="0" smtClean="0"/>
              <a:t>P802.11aj Report to EC on Approval to Forward Draft to </a:t>
            </a:r>
            <a:r>
              <a:rPr lang="en-US" altLang="zh-CN" sz="1600" dirty="0" err="1" smtClean="0"/>
              <a:t>RevCom</a:t>
            </a:r>
            <a:endParaRPr lang="en-US" altLang="zh-CN" dirty="0" smtClean="0">
              <a:solidFill>
                <a:srgbClr val="000000"/>
              </a:solidFill>
            </a:endParaRPr>
          </a:p>
          <a:p>
            <a:pPr lvl="1">
              <a:lnSpc>
                <a:spcPct val="90000"/>
              </a:lnSpc>
            </a:pPr>
            <a:r>
              <a:rPr lang="en-US" sz="2000" dirty="0" smtClean="0"/>
              <a:t>Motion</a:t>
            </a:r>
          </a:p>
          <a:p>
            <a:pPr lvl="1">
              <a:lnSpc>
                <a:spcPct val="90000"/>
              </a:lnSpc>
            </a:pPr>
            <a:r>
              <a:rPr lang="en-US" sz="2000" dirty="0" smtClean="0"/>
              <a:t>Timeline </a:t>
            </a:r>
            <a:r>
              <a:rPr lang="en-US" sz="2000" dirty="0" smtClean="0"/>
              <a:t>update</a:t>
            </a:r>
          </a:p>
          <a:p>
            <a:pPr lvl="1">
              <a:lnSpc>
                <a:spcPct val="90000"/>
              </a:lnSpc>
            </a:pPr>
            <a:r>
              <a:rPr lang="en-US" sz="2000" dirty="0" smtClean="0"/>
              <a:t>Planning for November 2017 meeting</a:t>
            </a:r>
          </a:p>
          <a:p>
            <a:pPr lvl="1">
              <a:lnSpc>
                <a:spcPct val="90000"/>
              </a:lnSpc>
            </a:pPr>
            <a:r>
              <a:rPr lang="en-US" sz="2000" dirty="0" smtClean="0"/>
              <a:t>Conference call time</a:t>
            </a:r>
          </a:p>
          <a:p>
            <a:pPr lvl="1">
              <a:lnSpc>
                <a:spcPct val="90000"/>
              </a:lnSpc>
            </a:pPr>
            <a:endParaRPr lang="en-US" sz="2000" dirty="0" smtClean="0"/>
          </a:p>
        </p:txBody>
      </p:sp>
      <p:sp>
        <p:nvSpPr>
          <p:cNvPr id="39940" name="Slide Number Placeholder 6"/>
          <p:cNvSpPr>
            <a:spLocks noGrp="1"/>
          </p:cNvSpPr>
          <p:nvPr>
            <p:ph type="sldNum" sz="quarter" idx="12"/>
          </p:nvPr>
        </p:nvSpPr>
        <p:spPr>
          <a:xfrm>
            <a:off x="4393699" y="6475414"/>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123277</TotalTime>
  <Words>1267</Words>
  <Application>Microsoft Office PowerPoint</Application>
  <PresentationFormat>全屏显示(4:3)</PresentationFormat>
  <Paragraphs>235</Paragraphs>
  <Slides>16</Slides>
  <Notes>16</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Approve the meeting minutes</vt:lpstr>
      <vt:lpstr>Forward P802.11aj D8.0 to RevCom</vt:lpstr>
      <vt:lpstr>TGaj Report to EC for forwarding P802.11aj D8.0 to RevCom</vt:lpstr>
      <vt:lpstr>Official Time Line for 802.11aj  (Updated in September 2017)</vt:lpstr>
      <vt:lpstr>Plan for November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lenovo</cp:lastModifiedBy>
  <cp:revision>3791</cp:revision>
  <cp:lastPrinted>1998-02-10T13:28:06Z</cp:lastPrinted>
  <dcterms:created xsi:type="dcterms:W3CDTF">2007-04-17T18:10:23Z</dcterms:created>
  <dcterms:modified xsi:type="dcterms:W3CDTF">2017-09-12T03:22:14Z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