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8" r:id="rId2"/>
    <p:sldId id="449" r:id="rId3"/>
    <p:sldId id="602" r:id="rId4"/>
    <p:sldId id="604" r:id="rId5"/>
    <p:sldId id="589" r:id="rId6"/>
    <p:sldId id="612" r:id="rId7"/>
    <p:sldId id="590" r:id="rId8"/>
    <p:sldId id="458" r:id="rId9"/>
    <p:sldId id="592" r:id="rId10"/>
    <p:sldId id="591" r:id="rId11"/>
    <p:sldId id="611" r:id="rId12"/>
  </p:sldIdLst>
  <p:sldSz cx="9144000" cy="6858000" type="screen4x3"/>
  <p:notesSz cx="6934200" cy="9280525"/>
  <p:custDataLst>
    <p:tags r:id="rId1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039" autoAdjust="0"/>
  </p:normalViewPr>
  <p:slideViewPr>
    <p:cSldViewPr>
      <p:cViewPr varScale="1">
        <p:scale>
          <a:sx n="100" d="100"/>
          <a:sy n="100" d="100"/>
        </p:scale>
        <p:origin x="-874"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962" y="-811"/>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September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September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September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579600" cy="276999"/>
          </a:xfrm>
        </p:spPr>
        <p:txBody>
          <a:bodyPr/>
          <a:lstStyle>
            <a:lvl1pPr>
              <a:defRPr smtClean="0"/>
            </a:lvl1pPr>
          </a:lstStyle>
          <a:p>
            <a:pPr>
              <a:defRPr/>
            </a:pPr>
            <a:r>
              <a:rPr lang="en-US" altLang="zh-CN" dirty="0" smtClean="0"/>
              <a:t>September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September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9"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802.11-17/1207r0</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a:t>
            </a:r>
            <a:r>
              <a:rPr lang="en-US" altLang="zh-CN" sz="1800" dirty="0" smtClean="0"/>
              <a:t>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2017-08-01</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September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a:t>
            </a:r>
            <a:r>
              <a:rPr lang="en-US" altLang="zh-CN" sz="2400" dirty="0" smtClean="0"/>
              <a:t>September 14, </a:t>
            </a:r>
            <a:r>
              <a:rPr lang="en-US" altLang="zh-CN" sz="2400" dirty="0" smtClean="0"/>
              <a:t>2017</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altLang="zh-CN" sz="2000" dirty="0" smtClean="0"/>
              <a:t>Resolution for comments received from </a:t>
            </a:r>
            <a:r>
              <a:rPr lang="en-US" sz="2000" dirty="0" smtClean="0"/>
              <a:t>Recirculation Sponsor Ballot</a:t>
            </a:r>
            <a:endParaRPr lang="en-US" altLang="zh-CN" sz="2000" dirty="0" smtClean="0"/>
          </a:p>
          <a:p>
            <a:pPr lvl="1">
              <a:lnSpc>
                <a:spcPct val="90000"/>
              </a:lnSpc>
            </a:pPr>
            <a:r>
              <a:rPr lang="en-US" altLang="zh-CN" sz="2000" dirty="0" smtClean="0">
                <a:cs typeface="Arial" panose="020B0604020202020204" pitchFamily="34" charset="0"/>
              </a:rPr>
              <a:t>Timeline update</a:t>
            </a:r>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November 2017 </a:t>
            </a:r>
            <a:r>
              <a:rPr lang="en-US" altLang="zh-CN" sz="2000" dirty="0" smtClean="0">
                <a:cs typeface="Arial" panose="020B0604020202020204" pitchFamily="34" charset="0"/>
                <a:sym typeface="Wingdings" panose="05000000000000000000" pitchFamily="2" charset="2"/>
              </a:rPr>
              <a:t>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579600" cy="276999"/>
          </a:xfrm>
        </p:spPr>
        <p:txBody>
          <a:bodyPr/>
          <a:lstStyle/>
          <a:p>
            <a:pPr>
              <a:defRPr/>
            </a:pPr>
            <a:r>
              <a:rPr lang="en-US" altLang="zh-CN" dirty="0" smtClean="0"/>
              <a:t>September </a:t>
            </a:r>
            <a:r>
              <a:rPr lang="en-US" altLang="zh-CN" dirty="0" smtClean="0"/>
              <a:t>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September </a:t>
            </a:r>
            <a:r>
              <a:rPr lang="en-GB" sz="2800" dirty="0" smtClean="0">
                <a:latin typeface="Times New Roman" charset="0"/>
              </a:rPr>
              <a:t>2017, </a:t>
            </a:r>
            <a:r>
              <a:rPr lang="en-US" altLang="zh-CN" sz="2800" dirty="0" smtClean="0">
                <a:latin typeface="Times New Roman" charset="0"/>
              </a:rPr>
              <a:t>Hawaii</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a:t>
            </a:r>
            <a:r>
              <a:rPr lang="en-US" altLang="zh-CN" sz="1800" dirty="0" smtClean="0"/>
              <a:t>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September </a:t>
            </a:r>
            <a:r>
              <a:rPr lang="en-US" sz="1800" dirty="0" smtClean="0"/>
              <a:t>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a:t>
            </a:r>
            <a:r>
              <a:rPr lang="en-US" sz="1600" dirty="0" smtClean="0">
                <a:latin typeface="Arial" charset="0"/>
              </a:rPr>
              <a:t>may </a:t>
            </a:r>
            <a:r>
              <a:rPr lang="en-US" sz="1600" dirty="0">
                <a:latin typeface="Arial" charset="0"/>
              </a:rPr>
              <a:t>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a:t>
            </a:r>
            <a:r>
              <a:rPr lang="en-US" altLang="zh-CN" sz="1800" dirty="0" smtClean="0"/>
              <a:t>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September </a:t>
            </a:r>
            <a:r>
              <a:rPr lang="en-US" sz="1800" dirty="0" smtClean="0"/>
              <a:t>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a:t>
            </a:r>
            <a:r>
              <a:rPr lang="en-US" altLang="zh-CN" b="0" dirty="0" smtClean="0">
                <a:latin typeface="+mj-lt"/>
                <a:cs typeface="Arial" panose="020B0604020202020204" pitchFamily="34" charset="0"/>
              </a:rPr>
              <a:t>July meeting</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Approve </a:t>
            </a:r>
            <a:r>
              <a:rPr lang="en-US" altLang="zh-CN" b="0" dirty="0" smtClean="0">
                <a:latin typeface="+mj-lt"/>
                <a:cs typeface="Arial" panose="020B0604020202020204" pitchFamily="34" charset="0"/>
              </a:rPr>
              <a:t>meeting minutes</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Comment Resolution for </a:t>
            </a:r>
            <a:r>
              <a:rPr lang="en-US" altLang="zh-CN" b="0" dirty="0" err="1" smtClean="0">
                <a:latin typeface="+mj-lt"/>
                <a:cs typeface="Arial" panose="020B0604020202020204" pitchFamily="34" charset="0"/>
              </a:rPr>
              <a:t>TGaj</a:t>
            </a:r>
            <a:r>
              <a:rPr lang="en-US" altLang="zh-CN" b="0" dirty="0" smtClean="0">
                <a:latin typeface="+mj-lt"/>
                <a:cs typeface="Arial" panose="020B0604020202020204" pitchFamily="34" charset="0"/>
              </a:rPr>
              <a:t> Recirculation Sponsor Ballot</a:t>
            </a:r>
          </a:p>
          <a:p>
            <a:r>
              <a:rPr lang="en-US" altLang="zh-CN" b="0" dirty="0" smtClean="0">
                <a:latin typeface="+mj-lt"/>
                <a:cs typeface="Arial" panose="020B0604020202020204" pitchFamily="34" charset="0"/>
              </a:rPr>
              <a:t>Timeline </a:t>
            </a:r>
            <a:r>
              <a:rPr lang="en-US" altLang="zh-CN" b="0" dirty="0" smtClean="0">
                <a:latin typeface="+mj-lt"/>
                <a:cs typeface="Arial" panose="020B0604020202020204" pitchFamily="34" charset="0"/>
              </a:rPr>
              <a:t>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a:t>
            </a:r>
            <a:r>
              <a:rPr lang="en-US" altLang="zh-CN" b="0" dirty="0" smtClean="0">
                <a:latin typeface="+mj-lt"/>
                <a:cs typeface="Arial" panose="020B0604020202020204" pitchFamily="34" charset="0"/>
              </a:rPr>
              <a:t>November 2017 </a:t>
            </a:r>
            <a:r>
              <a:rPr lang="en-US" altLang="zh-CN" b="0" dirty="0" smtClean="0">
                <a:latin typeface="+mj-lt"/>
                <a:cs typeface="Arial" panose="020B0604020202020204" pitchFamily="34" charset="0"/>
              </a:rPr>
              <a:t>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a:t>
            </a:r>
            <a:r>
              <a:rPr lang="en-US" altLang="zh-CN" sz="2400" dirty="0" smtClean="0"/>
              <a:t>September 12, </a:t>
            </a:r>
            <a:r>
              <a:rPr lang="en-US" altLang="zh-CN" sz="2400" dirty="0" smtClean="0"/>
              <a:t>2017 16:00 – 18:00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a:t>
            </a:r>
            <a:r>
              <a:rPr lang="en-US" altLang="zh-CN" sz="2000" dirty="0" smtClean="0"/>
              <a:t>July meeting and teleconferences minutes</a:t>
            </a:r>
            <a:endParaRPr lang="en-US" altLang="zh-CN" sz="2000" dirty="0" smtClean="0"/>
          </a:p>
          <a:p>
            <a:pPr lvl="1"/>
            <a:r>
              <a:rPr lang="en-US" altLang="zh-CN" sz="2000" dirty="0" err="1" smtClean="0"/>
              <a:t>TGaj</a:t>
            </a:r>
            <a:r>
              <a:rPr lang="en-US" altLang="zh-CN" sz="2000" dirty="0" smtClean="0"/>
              <a:t> Editor Report for </a:t>
            </a:r>
            <a:r>
              <a:rPr lang="en-US" sz="2000" dirty="0" smtClean="0"/>
              <a:t>Recirculation Sponsor Ballot</a:t>
            </a:r>
            <a:endParaRPr lang="en-US" altLang="zh-CN" sz="2000" dirty="0" smtClean="0"/>
          </a:p>
          <a:p>
            <a:pPr lvl="1"/>
            <a:r>
              <a:rPr lang="en-US" sz="2000" dirty="0" err="1" smtClean="0"/>
              <a:t>TGaj</a:t>
            </a:r>
            <a:r>
              <a:rPr lang="en-US" sz="2000" dirty="0" smtClean="0"/>
              <a:t> comments database for Recirculation Sponsor Ballot</a:t>
            </a:r>
          </a:p>
          <a:p>
            <a:pPr lvl="1">
              <a:lnSpc>
                <a:spcPct val="90000"/>
              </a:lnSpc>
            </a:pPr>
            <a:r>
              <a:rPr lang="en-US" sz="2000" dirty="0" smtClean="0"/>
              <a:t>Resolution for comments received from Recirculation Sponsor Ballot</a:t>
            </a:r>
          </a:p>
          <a:p>
            <a:pPr>
              <a:lnSpc>
                <a:spcPct val="90000"/>
              </a:lnSpc>
            </a:pPr>
            <a:r>
              <a:rPr lang="en-US" altLang="zh-CN" sz="2400" dirty="0" smtClean="0"/>
              <a:t>Wednesday, </a:t>
            </a:r>
            <a:r>
              <a:rPr lang="en-US" altLang="zh-CN" sz="2400" dirty="0" smtClean="0"/>
              <a:t>September 13, </a:t>
            </a:r>
            <a:r>
              <a:rPr lang="en-US" altLang="zh-CN" sz="2400" dirty="0" smtClean="0"/>
              <a:t>2017 8:00 – 10:00</a:t>
            </a:r>
          </a:p>
          <a:p>
            <a:pPr lvl="1">
              <a:lnSpc>
                <a:spcPct val="90000"/>
              </a:lnSpc>
            </a:pPr>
            <a:r>
              <a:rPr lang="en-US" altLang="zh-CN" sz="2000" dirty="0" smtClean="0"/>
              <a:t>Resolution for comments received from </a:t>
            </a:r>
            <a:r>
              <a:rPr lang="en-US" sz="2000" dirty="0" smtClean="0"/>
              <a:t>Recirculation Sponsor Ballot</a:t>
            </a:r>
            <a:endParaRPr lang="en-US" altLang="zh-CN" sz="2000" dirty="0" smtClean="0"/>
          </a:p>
          <a:p>
            <a:pPr>
              <a:lnSpc>
                <a:spcPct val="90000"/>
              </a:lnSpc>
            </a:pPr>
            <a:r>
              <a:rPr lang="en-US" altLang="zh-CN" sz="2400" dirty="0" smtClean="0"/>
              <a:t>Thursday, </a:t>
            </a:r>
            <a:r>
              <a:rPr lang="en-US" altLang="zh-CN" sz="2400" dirty="0" smtClean="0"/>
              <a:t>September 14, </a:t>
            </a:r>
            <a:r>
              <a:rPr lang="en-US" altLang="zh-CN" sz="2400" dirty="0" smtClean="0"/>
              <a:t>2017 8:00 – 10:00</a:t>
            </a:r>
          </a:p>
          <a:p>
            <a:pPr lvl="1">
              <a:lnSpc>
                <a:spcPct val="90000"/>
              </a:lnSpc>
            </a:pPr>
            <a:r>
              <a:rPr lang="en-US" altLang="zh-CN" sz="2000" dirty="0" smtClean="0"/>
              <a:t>Resolution for comments received from </a:t>
            </a:r>
            <a:r>
              <a:rPr lang="en-US" sz="2000" dirty="0" smtClean="0"/>
              <a:t>Recirculation Sponsor Ballot</a:t>
            </a:r>
            <a:endParaRPr lang="en-US" altLang="zh-CN" sz="2000" dirty="0" smtClean="0"/>
          </a:p>
          <a:p>
            <a:pPr lvl="1">
              <a:lnSpc>
                <a:spcPct val="90000"/>
              </a:lnSpc>
            </a:pP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1579600"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a:t>
            </a:r>
            <a:r>
              <a:rPr lang="en-US" altLang="zh-CN" sz="1800" dirty="0" smtClean="0"/>
              <a:t>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123210</TotalTime>
  <Words>936</Words>
  <Application>Microsoft Office PowerPoint</Application>
  <PresentationFormat>全屏显示(4:3)</PresentationFormat>
  <Paragraphs>161</Paragraphs>
  <Slides>11</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Jiamin Chen</cp:lastModifiedBy>
  <cp:revision>3763</cp:revision>
  <cp:lastPrinted>1998-02-10T13:28:06Z</cp:lastPrinted>
  <dcterms:created xsi:type="dcterms:W3CDTF">2007-04-17T18:10:23Z</dcterms:created>
  <dcterms:modified xsi:type="dcterms:W3CDTF">2017-08-01T02:50:32Z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