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81" r:id="rId15"/>
    <p:sldId id="369" r:id="rId16"/>
    <p:sldId id="390" r:id="rId17"/>
    <p:sldId id="371" r:id="rId18"/>
    <p:sldId id="389" r:id="rId19"/>
    <p:sldId id="372" r:id="rId20"/>
    <p:sldId id="373" r:id="rId21"/>
    <p:sldId id="374" r:id="rId22"/>
    <p:sldId id="376" r:id="rId23"/>
    <p:sldId id="377" r:id="rId24"/>
    <p:sldId id="378" r:id="rId25"/>
    <p:sldId id="379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85" d="100"/>
          <a:sy n="85" d="100"/>
        </p:scale>
        <p:origin x="1772" y="6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179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9C44FAB-61B8-4A66-BBA1-94E6BB943BF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56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39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95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59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8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60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5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802.11-17/1206r0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4-0000-editor-s-guide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meetcentral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49-50-0000-draft-number-alignment-tool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</a:t>
            </a:r>
            <a:r>
              <a:rPr lang="en-US" dirty="0" smtClean="0"/>
              <a:t>(Sept 2017</a:t>
            </a:r>
            <a:r>
              <a:rPr lang="en-US" dirty="0"/>
              <a:t>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2017-09-12</a:t>
            </a:r>
            <a:endParaRPr lang="en-US" sz="2000" b="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919724"/>
              </p:ext>
            </p:extLst>
          </p:nvPr>
        </p:nvGraphicFramePr>
        <p:xfrm>
          <a:off x="533400" y="2514600"/>
          <a:ext cx="7718425" cy="252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" name="Document" r:id="rId4" imgW="8612971" imgH="2825004" progId="Word.Document.8">
                  <p:embed/>
                </p:oleObj>
              </mc:Choice>
              <mc:Fallback>
                <p:oleObj name="Document" r:id="rId4" imgW="8612971" imgH="2825004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7718425" cy="252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86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 smtClean="0"/>
              <a:t>REVmc</a:t>
            </a:r>
            <a:r>
              <a:rPr lang="en-US" sz="1600" dirty="0" smtClean="0"/>
              <a:t> </a:t>
            </a:r>
            <a:r>
              <a:rPr lang="en-US" sz="1600" dirty="0"/>
              <a:t>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 smtClean="0"/>
              <a:t>P802.11ak D3.0 went through MDR process – 802.11-17/143r3 dated </a:t>
            </a:r>
            <a:r>
              <a:rPr lang="en-US" sz="1600" dirty="0"/>
              <a:t>March 2, </a:t>
            </a:r>
            <a:r>
              <a:rPr lang="en-US" sz="1600" dirty="0" smtClean="0"/>
              <a:t>2017</a:t>
            </a:r>
            <a:endParaRPr lang="en-US" sz="1600" dirty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11-09-1034-11-0000-wg11-style-guide.doc</a:t>
            </a:r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Editor’s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12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Sub-version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7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487652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Aug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- 95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291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648517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September 2017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</a:t>
            </a:r>
            <a:r>
              <a:rPr lang="en-US" sz="1600" dirty="0" smtClean="0"/>
              <a:t>July 2017, </a:t>
            </a:r>
            <a:r>
              <a:rPr lang="en-US" sz="1600" dirty="0"/>
              <a:t>Editors </a:t>
            </a:r>
            <a:r>
              <a:rPr lang="en-US" sz="1600" dirty="0" smtClean="0"/>
              <a:t>discussed </a:t>
            </a:r>
            <a:r>
              <a:rPr lang="en-US" sz="1600" dirty="0" err="1" smtClean="0"/>
              <a:t>REVmd</a:t>
            </a:r>
            <a:r>
              <a:rPr lang="en-US" sz="1600" dirty="0" smtClean="0"/>
              <a:t> schedule and possible completion in 2020, and expect </a:t>
            </a:r>
            <a:r>
              <a:rPr lang="en-US" sz="1600" dirty="0" smtClean="0">
                <a:solidFill>
                  <a:schemeClr val="accent2"/>
                </a:solidFill>
              </a:rPr>
              <a:t>only amendments 1 to 5 in </a:t>
            </a:r>
            <a:r>
              <a:rPr lang="en-US" sz="1600" dirty="0" err="1" smtClean="0">
                <a:solidFill>
                  <a:schemeClr val="accent2"/>
                </a:solidFill>
              </a:rPr>
              <a:t>REVmd</a:t>
            </a:r>
            <a:r>
              <a:rPr lang="en-US" sz="1600" dirty="0" smtClean="0"/>
              <a:t>. We will revisit the running order in November.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530BA4BB-2CC5-42D0-8747-56B48B57AB9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editor, please send update for next page via the editor’s reflector </a:t>
            </a:r>
            <a:r>
              <a:rPr lang="en-US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83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40075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86943"/>
              </p:ext>
            </p:extLst>
          </p:nvPr>
        </p:nvGraphicFramePr>
        <p:xfrm>
          <a:off x="457200" y="1600200"/>
          <a:ext cx="8262389" cy="39471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340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Armstrong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16275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587675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Sept </a:t>
            </a:r>
            <a:r>
              <a:rPr lang="en-US" sz="1600" dirty="0">
                <a:solidFill>
                  <a:srgbClr val="FF0000"/>
                </a:solidFill>
                <a:latin typeface="Arial" charset="0"/>
              </a:rPr>
              <a:t>2017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69191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2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</a:t>
            </a:r>
            <a:r>
              <a:rPr lang="en-US" dirty="0" err="1" smtClean="0"/>
              <a:t>iMeet</a:t>
            </a:r>
            <a:r>
              <a:rPr lang="en-US" dirty="0" smtClean="0"/>
              <a:t> Central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</a:t>
            </a:r>
            <a:r>
              <a:rPr lang="en-GB" dirty="0" err="1" smtClean="0"/>
              <a:t>iMeet</a:t>
            </a:r>
            <a:r>
              <a:rPr lang="en-GB" dirty="0" smtClean="0"/>
              <a:t> central site</a:t>
            </a:r>
            <a:endParaRPr lang="en-GB" dirty="0"/>
          </a:p>
          <a:p>
            <a:r>
              <a:rPr lang="en-US" dirty="0">
                <a:hlinkClick r:id="rId2"/>
              </a:rPr>
              <a:t>https://imeetcentral.com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/>
              <a:t>used to share emails and large files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11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process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Publication editor creates a marked up PDF with editorial changes highlighted</a:t>
            </a:r>
          </a:p>
          <a:p>
            <a:r>
              <a:rPr lang="en-US" sz="2000" dirty="0" smtClean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 smtClean="0"/>
              <a:t>Each member of the committee should review each change proposed by the publication editor</a:t>
            </a:r>
          </a:p>
          <a:p>
            <a:r>
              <a:rPr lang="en-US" sz="2000" dirty="0" smtClean="0"/>
              <a:t>Pay particular attention to</a:t>
            </a:r>
          </a:p>
          <a:p>
            <a:pPr lvl="1"/>
            <a:r>
              <a:rPr lang="en-US" sz="1800" dirty="0" smtClean="0"/>
              <a:t>Reconstructed sentences</a:t>
            </a:r>
          </a:p>
          <a:p>
            <a:pPr lvl="1"/>
            <a:r>
              <a:rPr lang="en-US" sz="1800" dirty="0" smtClean="0"/>
              <a:t>Tables with number changes</a:t>
            </a:r>
          </a:p>
          <a:p>
            <a:pPr lvl="1"/>
            <a:r>
              <a:rPr lang="en-US" sz="1800" dirty="0" smtClean="0"/>
              <a:t>ANA assignments</a:t>
            </a:r>
          </a:p>
          <a:p>
            <a:r>
              <a:rPr lang="en-US" sz="2000" dirty="0" smtClean="0"/>
              <a:t>The review process is complete when all publication changes have been reviewed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4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staff using Framemaker-2017</a:t>
            </a:r>
          </a:p>
          <a:p>
            <a:r>
              <a:rPr lang="en-US" dirty="0" smtClean="0"/>
              <a:t>IEEE is working on an update to the 2014 Style Guide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dirty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94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Backup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 smtClean="0"/>
              <a:t>iMeetCentral</a:t>
            </a:r>
            <a:r>
              <a:rPr lang="en-US" dirty="0" smtClean="0"/>
              <a:t> for </a:t>
            </a:r>
            <a:r>
              <a:rPr lang="en-US" dirty="0"/>
              <a:t>safekeeping.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31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58554DE-B085-48F8-9ABE-F6BC00DD07E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6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Pending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033" y="204416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Robert to review the style guide</a:t>
            </a:r>
          </a:p>
          <a:p>
            <a:pPr marL="0" indent="0">
              <a:buNone/>
            </a:pPr>
            <a:r>
              <a:rPr lang="en-US" dirty="0" smtClean="0"/>
              <a:t>Document the publication process perhaps in the editor’s guide</a:t>
            </a:r>
          </a:p>
          <a:p>
            <a:pPr marL="0" indent="0">
              <a:buNone/>
            </a:pPr>
            <a:r>
              <a:rPr lang="en-US" dirty="0" smtClean="0"/>
              <a:t>Robert to look at MIB preparation in editor’s guide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99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Backup/Background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7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http://www.ieee802.org/11/editor_resources.html</a:t>
            </a:r>
            <a:endParaRPr lang="en-US" u="sng" dirty="0"/>
          </a:p>
          <a:p>
            <a:r>
              <a:rPr lang="en-US" b="0" dirty="0"/>
              <a:t>Comments or changes? Perhaps an online wiki?</a:t>
            </a:r>
          </a:p>
          <a:p>
            <a:r>
              <a:rPr lang="en-US" b="0" dirty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A7343D4-A490-4C6E-ADC9-8805142B12B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for </a:t>
            </a:r>
            <a:r>
              <a:rPr lang="en-US" dirty="0" smtClean="0"/>
              <a:t>2017-09-12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ANA </a:t>
            </a:r>
            <a:r>
              <a:rPr lang="en-US" dirty="0"/>
              <a:t>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 smtClean="0"/>
              <a:t>WG </a:t>
            </a:r>
            <a:r>
              <a:rPr lang="en-US" dirty="0"/>
              <a:t>Style Guide for 802.11 09/1034r11</a:t>
            </a:r>
          </a:p>
          <a:p>
            <a:r>
              <a:rPr lang="en-US" dirty="0"/>
              <a:t>Additional 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2017-09-12</a:t>
            </a:r>
            <a:endParaRPr lang="en-US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715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800" dirty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P802.11aj Amendment (CMMW) – </a:t>
            </a:r>
            <a:r>
              <a:rPr lang="en-US" sz="1800" dirty="0" err="1" smtClean="0"/>
              <a:t>Shiwen</a:t>
            </a:r>
            <a:r>
              <a:rPr lang="en-US" sz="1800" dirty="0" smtClean="0"/>
              <a:t> </a:t>
            </a:r>
            <a:r>
              <a:rPr lang="en-US" sz="1800" dirty="0"/>
              <a:t>HE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P802.11ak </a:t>
            </a:r>
            <a:r>
              <a:rPr lang="en-US" sz="1800" dirty="0"/>
              <a:t>Amendment (GLK) – Donald </a:t>
            </a:r>
            <a:r>
              <a:rPr lang="en-US" sz="1800" dirty="0" smtClean="0"/>
              <a:t>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P802.11aq </a:t>
            </a:r>
            <a:r>
              <a:rPr lang="en-US" sz="1800" dirty="0"/>
              <a:t>Amendment (PAD) – Lee </a:t>
            </a:r>
            <a:r>
              <a:rPr lang="en-US" sz="1800" dirty="0" smtClean="0"/>
              <a:t>Armstrong</a:t>
            </a:r>
            <a:endParaRPr lang="en-US" sz="18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P802.11ax </a:t>
            </a:r>
            <a:r>
              <a:rPr lang="en-US" sz="1800" dirty="0"/>
              <a:t>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P802.11az Amendment (NGP) – </a:t>
            </a:r>
            <a:r>
              <a:rPr lang="en-US" sz="1800" dirty="0" smtClean="0"/>
              <a:t>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P802.11ba Amendment (WUR) </a:t>
            </a:r>
            <a:r>
              <a:rPr lang="en-US" sz="1800" dirty="0"/>
              <a:t>– Po-kai </a:t>
            </a:r>
            <a:r>
              <a:rPr lang="en-US" sz="1800" dirty="0" smtClean="0"/>
              <a:t>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err="1" smtClean="0"/>
              <a:t>REVmd</a:t>
            </a:r>
            <a:r>
              <a:rPr lang="en-US" sz="1800" dirty="0" smtClean="0"/>
              <a:t> – Emily Qi, Edward Au</a:t>
            </a:r>
            <a:endParaRPr lang="en-US" sz="18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1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</a:t>
            </a:r>
            <a:r>
              <a:rPr lang="en-US" sz="1800" dirty="0" smtClean="0"/>
              <a:t>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 </a:t>
            </a:r>
            <a:r>
              <a:rPr lang="en-US" sz="1400" dirty="0" smtClean="0"/>
              <a:t>CHEN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Also </a:t>
            </a:r>
            <a:r>
              <a:rPr lang="en-US" sz="18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Adrian Stephens	Al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  <a:r>
              <a:rPr lang="en-US" sz="1600" dirty="0" smtClean="0"/>
              <a:t>	Mark Hamilton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Inoue-san</a:t>
            </a:r>
            <a:r>
              <a:rPr lang="en-US" sz="1400" dirty="0"/>
              <a:t>	</a:t>
            </a:r>
            <a:endParaRPr lang="en-US" sz="1400" dirty="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IEEE </a:t>
            </a:r>
            <a:r>
              <a:rPr lang="en-US" sz="1800" dirty="0"/>
              <a:t>Staff present and always welcome! </a:t>
            </a:r>
            <a:endParaRPr lang="en-US" sz="18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Patrick Gibbons	</a:t>
            </a:r>
            <a:r>
              <a:rPr lang="en-US" sz="1600" dirty="0"/>
              <a:t> Michelle Turner </a:t>
            </a:r>
            <a:r>
              <a:rPr lang="en-US" sz="1400" dirty="0" smtClean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IEEE </a:t>
            </a:r>
            <a:r>
              <a:rPr lang="en-US" sz="1600" dirty="0"/>
              <a:t>Staff not present and always welcome! </a:t>
            </a:r>
            <a:endParaRPr lang="en-US" sz="16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600" dirty="0" smtClean="0"/>
              <a:t>Kathryn Bennet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3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6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 12</a:t>
            </a:r>
            <a:r>
              <a:rPr lang="en-GB" baseline="30000" dirty="0" smtClean="0"/>
              <a:t>th</a:t>
            </a:r>
            <a:r>
              <a:rPr lang="en-GB" dirty="0" smtClean="0"/>
              <a:t> round </a:t>
            </a:r>
            <a:r>
              <a:rPr lang="en-GB" dirty="0"/>
              <a:t>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353" y="1739153"/>
            <a:ext cx="7772400" cy="4648200"/>
          </a:xfrm>
        </p:spPr>
        <p:txBody>
          <a:bodyPr/>
          <a:lstStyle/>
          <a:p>
            <a:r>
              <a:rPr lang="en-GB" sz="2000" dirty="0" smtClean="0"/>
              <a:t>11aq </a:t>
            </a:r>
            <a:r>
              <a:rPr lang="en-GB" sz="2000" dirty="0" smtClean="0"/>
              <a:t>–</a:t>
            </a:r>
          </a:p>
          <a:p>
            <a:r>
              <a:rPr lang="en-GB" sz="2000" dirty="0" smtClean="0"/>
              <a:t>11ak –   </a:t>
            </a:r>
            <a:endParaRPr lang="en-GB" sz="2000" dirty="0"/>
          </a:p>
          <a:p>
            <a:pPr lvl="0"/>
            <a:r>
              <a:rPr lang="en-GB" sz="2000" dirty="0" smtClean="0"/>
              <a:t>11aj </a:t>
            </a:r>
            <a:r>
              <a:rPr lang="en-GB" sz="2000" dirty="0" smtClean="0"/>
              <a:t>–   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 smtClean="0"/>
              <a:t>–   </a:t>
            </a:r>
          </a:p>
          <a:p>
            <a:r>
              <a:rPr lang="en-GB" sz="2000" dirty="0" smtClean="0"/>
              <a:t>11ay –   </a:t>
            </a:r>
            <a:endParaRPr lang="en-GB" sz="2000" dirty="0"/>
          </a:p>
          <a:p>
            <a:r>
              <a:rPr lang="en-GB" sz="2000" dirty="0"/>
              <a:t>11az </a:t>
            </a:r>
            <a:r>
              <a:rPr lang="en-GB" sz="2000" dirty="0" smtClean="0"/>
              <a:t>–   </a:t>
            </a:r>
          </a:p>
          <a:p>
            <a:r>
              <a:rPr lang="en-GB" sz="2000" dirty="0" smtClean="0"/>
              <a:t>11ba –  </a:t>
            </a:r>
          </a:p>
          <a:p>
            <a:r>
              <a:rPr lang="en-GB" sz="2000" dirty="0" err="1" smtClean="0"/>
              <a:t>REVmd</a:t>
            </a:r>
            <a:r>
              <a:rPr lang="en-GB" sz="2000" dirty="0" smtClean="0"/>
              <a:t> –   </a:t>
            </a:r>
            <a:endParaRPr lang="en-GB" sz="2000" dirty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9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 smtClean="0">
                <a:hlinkClick r:id="rId3"/>
              </a:rPr>
              <a:t>Robert.Stacey@intel.com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To be updated:</a:t>
            </a:r>
          </a:p>
          <a:p>
            <a:pPr lvl="1"/>
            <a:r>
              <a:rPr lang="en-US" dirty="0"/>
              <a:t>None</a:t>
            </a:r>
          </a:p>
          <a:p>
            <a:endParaRPr lang="en-US" dirty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3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</a:t>
            </a:r>
            <a:r>
              <a:rPr lang="en-US" dirty="0" err="1"/>
              <a:t>11ae</a:t>
            </a:r>
            <a:r>
              <a:rPr lang="en-US" dirty="0"/>
              <a:t>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</a:t>
            </a:r>
            <a:r>
              <a:rPr lang="en-US" dirty="0" smtClean="0"/>
              <a:t>2016</a:t>
            </a:r>
          </a:p>
          <a:p>
            <a:r>
              <a:rPr lang="en-US" dirty="0" smtClean="0"/>
              <a:t>Second printing of 11ai in April 2017 </a:t>
            </a:r>
            <a:endParaRPr lang="en-US" dirty="0"/>
          </a:p>
          <a:p>
            <a:r>
              <a:rPr lang="en-US" dirty="0"/>
              <a:t>Publication of </a:t>
            </a:r>
            <a:r>
              <a:rPr lang="en-US" dirty="0" smtClean="0"/>
              <a:t>11ah announced May 9, 2017</a:t>
            </a:r>
            <a:endParaRPr lang="en-US" dirty="0"/>
          </a:p>
          <a:p>
            <a:pPr>
              <a:buNone/>
            </a:pPr>
            <a:endParaRPr lang="en-US" baseline="30000" dirty="0"/>
          </a:p>
          <a:p>
            <a:endParaRPr lang="en-US" baseline="30000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3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numbering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mentor.ieee.org/802.11/dcn/11/11-11-1149-50-0000-draft-number-alignment-tool.xlsx</a:t>
            </a:r>
            <a:r>
              <a:rPr lang="en-US" dirty="0" smtClean="0"/>
              <a:t> </a:t>
            </a:r>
          </a:p>
          <a:p>
            <a:r>
              <a:rPr lang="en-US" dirty="0" smtClean="0"/>
              <a:t>Round table on Numbering status</a:t>
            </a:r>
          </a:p>
          <a:p>
            <a:r>
              <a:rPr lang="en-US" dirty="0" smtClean="0"/>
              <a:t>Hope to update after September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83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1656</Words>
  <Application>Microsoft Office PowerPoint</Application>
  <PresentationFormat>On-screen Show (4:3)</PresentationFormat>
  <Paragraphs>404</Paragraphs>
  <Slides>25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Default Design</vt:lpstr>
      <vt:lpstr>Document</vt:lpstr>
      <vt:lpstr>802.11 WG Editor’s Meeting (Sept 2017)</vt:lpstr>
      <vt:lpstr>Abstract</vt:lpstr>
      <vt:lpstr>Agenda for 2017-09-12</vt:lpstr>
      <vt:lpstr>Roll Call – 2017-09-12</vt:lpstr>
      <vt:lpstr>Volunteer Editor Contacts</vt:lpstr>
      <vt:lpstr>Sept 12th round table status report</vt:lpstr>
      <vt:lpstr>Reflector Updates</vt:lpstr>
      <vt:lpstr>IEEE Publication Status</vt:lpstr>
      <vt:lpstr>Update on numbering process</vt:lpstr>
      <vt:lpstr>Amendment &amp; other ordering notes</vt:lpstr>
      <vt:lpstr>MDR Status</vt:lpstr>
      <vt:lpstr>802.11 Style Guide</vt:lpstr>
      <vt:lpstr>802.11 Editor’s Guide</vt:lpstr>
      <vt:lpstr>Editor Amendment Ordering</vt:lpstr>
      <vt:lpstr>Email Your Draft Status Updates</vt:lpstr>
      <vt:lpstr>Draft Development Snapshot</vt:lpstr>
      <vt:lpstr>IEEE Standards iMeet Central</vt:lpstr>
      <vt:lpstr>Publication process discussion</vt:lpstr>
      <vt:lpstr>Build a list of Editor’s meeting discussion topics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2017-09-12T16:24:26Z</dcterms:modified>
</cp:coreProperties>
</file>