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79" r:id="rId4"/>
    <p:sldId id="293" r:id="rId5"/>
    <p:sldId id="292" r:id="rId6"/>
    <p:sldId id="291" r:id="rId7"/>
    <p:sldId id="289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4" autoAdjust="0"/>
    <p:restoredTop sz="94660"/>
  </p:normalViewPr>
  <p:slideViewPr>
    <p:cSldViewPr>
      <p:cViewPr varScale="1">
        <p:scale>
          <a:sx n="84" d="100"/>
          <a:sy n="84" d="100"/>
        </p:scale>
        <p:origin x="17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5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802.11-17/1163r1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7/db0713/DOC-345789A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97-02-0000-60ghz-considerations-in-europe.pptx" TargetMode="External"/><Relationship Id="rId2" Type="http://schemas.openxmlformats.org/officeDocument/2006/relationships/hyperlink" Target="http://transition.fcc.gov/Daily_Releases/Daily_Business/2017/db0713/DOC-345789A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7/18-17-0092-00-0000-acma-future-use-of-the-3-6-ghz-band.docx" TargetMode="External"/><Relationship Id="rId5" Type="http://schemas.openxmlformats.org/officeDocument/2006/relationships/hyperlink" Target="https://mentor.ieee.org/802.18/dcn/17/18-17-0082-00-0000-canada-ised-5g-consultation.pdf" TargetMode="External"/><Relationship Id="rId4" Type="http://schemas.openxmlformats.org/officeDocument/2006/relationships/hyperlink" Target="https://mentor.ieee.org/802.18/dcn/17/18-17-0094-00-0000-singapore-5g-consulta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</a:t>
            </a:r>
            <a:r>
              <a:rPr lang="en-US" sz="2800" dirty="0" smtClean="0">
                <a:latin typeface="Times New Roman" charset="0"/>
              </a:rPr>
              <a:t>Liaison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2017-07-14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5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</a:t>
            </a:r>
            <a:r>
              <a:rPr lang="en-US" b="0" dirty="0" smtClean="0">
                <a:latin typeface="Times New Roman" charset="0"/>
              </a:rPr>
              <a:t>presents an IEEE </a:t>
            </a:r>
            <a:r>
              <a:rPr lang="en-US" b="0" dirty="0">
                <a:latin typeface="Times New Roman" charset="0"/>
              </a:rPr>
              <a:t>802.18 Radio Regulatory Technical Advisory Group (RR-TAG) </a:t>
            </a:r>
            <a:r>
              <a:rPr lang="en-US" b="0" dirty="0" smtClean="0">
                <a:latin typeface="Times New Roman" charset="0"/>
              </a:rPr>
              <a:t>liaison to the 802.11 WG.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Item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FCC released a draft of the mid-band spectrum NOI late yesterday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“Exploring </a:t>
            </a:r>
            <a:r>
              <a:rPr lang="en-US" dirty="0"/>
              <a:t>Flexible Use in Mid-Band Spectrum Between 3.7 GHz and 24 </a:t>
            </a:r>
            <a:r>
              <a:rPr lang="en-US" dirty="0" smtClean="0"/>
              <a:t>GHz” </a:t>
            </a:r>
            <a:endParaRPr lang="en-US" dirty="0" smtClean="0">
              <a:hlinkClick r:id="rId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transition.fcc.gov/Daily_Releases/Daily_Business/2017/db0713/DOC-345789A1.pdf</a:t>
            </a:r>
            <a:endParaRPr lang="en-US" u="sng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Includes 3.7 to 4.2 GHz and 6 GHz bands (5.925 to 6.425 and 6.425 to 7.125 GHz)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Comments on the content may be reviewed and edits may be suggested for the next two weeks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Official approval and release date for the NOI is August 3</a:t>
            </a:r>
            <a:r>
              <a:rPr lang="en-US" baseline="30000" dirty="0" smtClean="0"/>
              <a:t>rd</a:t>
            </a:r>
            <a:r>
              <a:rPr lang="en-US" dirty="0" smtClean="0"/>
              <a:t>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2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Commissioners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Canada consultation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RED transition issue resolved (at the eleventh hour)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India (TRAI)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consultation (with 5600-5650 MHz item</a:t>
            </a:r>
            <a:r>
              <a:rPr lang="en-US" altLang="en-US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(Thursday AM1)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5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dirty="0" smtClean="0"/>
              <a:t>Planned response to ISED 5 GHz consultation</a:t>
            </a:r>
          </a:p>
          <a:p>
            <a:pPr lvl="1"/>
            <a:r>
              <a:rPr lang="en-US" dirty="0" smtClean="0"/>
              <a:t>To be approved on the July 20</a:t>
            </a:r>
            <a:r>
              <a:rPr lang="en-US" baseline="30000" dirty="0" smtClean="0"/>
              <a:t>th</a:t>
            </a:r>
            <a:r>
              <a:rPr lang="en-US" dirty="0" smtClean="0"/>
              <a:t> teleconference</a:t>
            </a:r>
          </a:p>
          <a:p>
            <a:r>
              <a:rPr lang="en-US" dirty="0" smtClean="0"/>
              <a:t>Planned response to ACMA 3.6 GHz consultation</a:t>
            </a:r>
          </a:p>
          <a:p>
            <a:pPr lvl="1"/>
            <a:r>
              <a:rPr lang="en-US" dirty="0" smtClean="0"/>
              <a:t>Includes section on 5.6 GHz band</a:t>
            </a:r>
          </a:p>
          <a:p>
            <a:pPr lvl="1"/>
            <a:r>
              <a:rPr lang="en-US" dirty="0" smtClean="0"/>
              <a:t>To be approved on the </a:t>
            </a:r>
            <a:r>
              <a:rPr lang="en-US" smtClean="0"/>
              <a:t>July 27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  <a:r>
              <a:rPr lang="en-US" dirty="0" smtClean="0"/>
              <a:t>teleconference</a:t>
            </a:r>
          </a:p>
          <a:p>
            <a:r>
              <a:rPr lang="en-US" dirty="0" smtClean="0"/>
              <a:t>Discussed working with ETSI BRAN for 60 GHz </a:t>
            </a:r>
            <a:r>
              <a:rPr lang="en-US" dirty="0" err="1" smtClean="0"/>
              <a:t>SRdoc</a:t>
            </a:r>
            <a:endParaRPr lang="en-US" dirty="0" smtClean="0"/>
          </a:p>
          <a:p>
            <a:pPr lvl="1"/>
            <a:r>
              <a:rPr lang="en-US" dirty="0" smtClean="0"/>
              <a:t>Coordinate ITS and expansion of 60 GHz band in one Work Item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25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2000" dirty="0" smtClean="0"/>
              <a:t>FCC draft NOI</a:t>
            </a:r>
          </a:p>
          <a:p>
            <a:pPr lvl="1"/>
            <a:r>
              <a:rPr lang="en-US" sz="1800" u="sng" dirty="0">
                <a:hlinkClick r:id="rId2"/>
              </a:rPr>
              <a:t>http://</a:t>
            </a:r>
            <a:r>
              <a:rPr lang="en-US" sz="1800" u="sng" dirty="0" smtClean="0">
                <a:hlinkClick r:id="rId2"/>
              </a:rPr>
              <a:t>transition.fcc.gov/Daily_Releases/Daily_Business/2017/db0713/DOC-345789A1.pdf</a:t>
            </a:r>
            <a:endParaRPr lang="en-US" sz="1800" dirty="0" smtClean="0"/>
          </a:p>
          <a:p>
            <a:r>
              <a:rPr lang="en-US" sz="2000" dirty="0" smtClean="0"/>
              <a:t>60 </a:t>
            </a:r>
            <a:r>
              <a:rPr lang="en-US" sz="2000" dirty="0" smtClean="0"/>
              <a:t>GHz considerations</a:t>
            </a:r>
          </a:p>
          <a:p>
            <a:pPr lvl="1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mentor.ieee.org/802.18/dcn/17/18-17-0097-02-0000-60ghz-considerations-in-europe.pptx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IMDA 5 GHz consultation</a:t>
            </a:r>
          </a:p>
          <a:p>
            <a:pPr lvl="1"/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mentor.ieee.org/802.18/dcn/17/18-17-0094-00-0000-singapore-5g-consultation.pdf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ISED 5 GHz consultation</a:t>
            </a:r>
          </a:p>
          <a:p>
            <a:pPr lvl="1"/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mentor.ieee.org/802.18/dcn/17/18-17-0082-00-0000-canada-ised-5g-consultation.pdf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2000" dirty="0" smtClean="0"/>
              <a:t>ACMA 3.6 GHz consultation</a:t>
            </a:r>
          </a:p>
          <a:p>
            <a:pPr lvl="1"/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mentor.ieee.org/802.18/dcn/17/18-17-0092-00-0000-acma-future-use-of-the-3-6-ghz-band.docx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74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37903</TotalTime>
  <Words>339</Words>
  <Application>Microsoft Office PowerPoint</Application>
  <PresentationFormat>On-screen Show (4:3)</PresentationFormat>
  <Paragraphs>69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RR-TAG (802.18) Liaison</vt:lpstr>
      <vt:lpstr>Overview</vt:lpstr>
      <vt:lpstr>NEWS Item</vt:lpstr>
      <vt:lpstr>Discussion Items</vt:lpstr>
      <vt:lpstr>Actions</vt:lpstr>
      <vt:lpstr>Document Links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1252</cp:revision>
  <cp:lastPrinted>1998-02-10T13:28:06Z</cp:lastPrinted>
  <dcterms:created xsi:type="dcterms:W3CDTF">2009-04-21T18:18:19Z</dcterms:created>
  <dcterms:modified xsi:type="dcterms:W3CDTF">2017-07-14T07:36:52Z</dcterms:modified>
</cp:coreProperties>
</file>