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69" r:id="rId3"/>
    <p:sldId id="279" r:id="rId4"/>
    <p:sldId id="292" r:id="rId5"/>
    <p:sldId id="291" r:id="rId6"/>
    <p:sldId id="289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5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802.11-17/1163r0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94-00-0000-singapore-5g-consultation.pdf" TargetMode="External"/><Relationship Id="rId2" Type="http://schemas.openxmlformats.org/officeDocument/2006/relationships/hyperlink" Target="https://mentor.ieee.org/802.18/dcn/17/18-17-0097-02-0000-60ghz-considerations-in-europe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7/18-17-0092-00-0000-acma-future-use-of-the-3-6-ghz-band.docx" TargetMode="External"/><Relationship Id="rId4" Type="http://schemas.openxmlformats.org/officeDocument/2006/relationships/hyperlink" Target="https://mentor.ieee.org/802.18/dcn/17/18-17-0082-00-0000-canada-ised-5g-consult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</a:t>
            </a:r>
            <a:r>
              <a:rPr lang="en-US" sz="2800" dirty="0" smtClean="0">
                <a:latin typeface="Times New Roman" charset="0"/>
              </a:rPr>
              <a:t>Liaison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2017-07-14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</a:t>
            </a:r>
            <a:r>
              <a:rPr lang="en-US" b="0" dirty="0" smtClean="0">
                <a:latin typeface="Times New Roman" charset="0"/>
              </a:rPr>
              <a:t>presents an IEEE </a:t>
            </a:r>
            <a:r>
              <a:rPr lang="en-US" b="0" dirty="0">
                <a:latin typeface="Times New Roman" charset="0"/>
              </a:rPr>
              <a:t>802.18 Radio Regulatory Technical Advisory Group (RR-TAG) </a:t>
            </a:r>
            <a:r>
              <a:rPr lang="en-US" b="0" dirty="0" smtClean="0">
                <a:latin typeface="Times New Roman" charset="0"/>
              </a:rPr>
              <a:t>liaison to the 802.11 WG.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5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dirty="0" smtClean="0"/>
              <a:t>Planned response to ISED 5 GHz consultation</a:t>
            </a:r>
          </a:p>
          <a:p>
            <a:pPr lvl="1"/>
            <a:r>
              <a:rPr lang="en-US" dirty="0" smtClean="0"/>
              <a:t>To be approved on the July 20</a:t>
            </a:r>
            <a:r>
              <a:rPr lang="en-US" baseline="30000" dirty="0" smtClean="0"/>
              <a:t>th</a:t>
            </a:r>
            <a:r>
              <a:rPr lang="en-US" dirty="0" smtClean="0"/>
              <a:t> teleconference</a:t>
            </a:r>
          </a:p>
          <a:p>
            <a:r>
              <a:rPr lang="en-US" dirty="0" smtClean="0"/>
              <a:t>Planned response to ACMA 3.6 GHz consultation</a:t>
            </a:r>
          </a:p>
          <a:p>
            <a:pPr lvl="1"/>
            <a:r>
              <a:rPr lang="en-US" dirty="0" smtClean="0"/>
              <a:t>Includes section on 5.6 GHz band</a:t>
            </a:r>
          </a:p>
          <a:p>
            <a:pPr lvl="1"/>
            <a:r>
              <a:rPr lang="en-US" dirty="0" smtClean="0"/>
              <a:t>To be approved on the </a:t>
            </a:r>
            <a:r>
              <a:rPr lang="en-US" smtClean="0"/>
              <a:t>July 27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r>
              <a:rPr lang="en-US" dirty="0" smtClean="0"/>
              <a:t>teleconference</a:t>
            </a:r>
          </a:p>
          <a:p>
            <a:r>
              <a:rPr lang="en-US" dirty="0" smtClean="0"/>
              <a:t>Discussed working with ETSI BRAN for 60 GHz </a:t>
            </a:r>
            <a:r>
              <a:rPr lang="en-US" dirty="0" err="1" smtClean="0"/>
              <a:t>SRdoc</a:t>
            </a:r>
            <a:endParaRPr lang="en-US" dirty="0" smtClean="0"/>
          </a:p>
          <a:p>
            <a:pPr lvl="1"/>
            <a:r>
              <a:rPr lang="en-US" dirty="0" smtClean="0"/>
              <a:t>Coordinate ITS and expansion of 60 GHz band in one Work Item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2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dirty="0" smtClean="0"/>
              <a:t>60 GHz considerations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mentor.ieee.org/802.18/dcn/17/18-17-0097-02-0000-60ghz-considerations-in-europe.pptx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IMDA 5 GHz consultation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mentor.ieee.org/802.18/dcn/17/18-17-0094-00-0000-singapore-5g-consultation.pdf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ISED 5 GHz consultation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mentor.ieee.org/802.18/dcn/17/18-17-0082-00-0000-canada-ised-5g-consultation.pdf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ACMA 3.6 GHz consultation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mentor.ieee.org/802.18/dcn/17/18-17-0092-00-0000-acma-future-use-of-the-3-6-ghz-band.docx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674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37835</TotalTime>
  <Words>249</Words>
  <Application>Microsoft Office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Liaison</vt:lpstr>
      <vt:lpstr>Overview</vt:lpstr>
      <vt:lpstr>Discussion Items</vt:lpstr>
      <vt:lpstr>Actions</vt:lpstr>
      <vt:lpstr>Document Links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1248</cp:revision>
  <cp:lastPrinted>1998-02-10T13:28:06Z</cp:lastPrinted>
  <dcterms:created xsi:type="dcterms:W3CDTF">2009-04-21T18:18:19Z</dcterms:created>
  <dcterms:modified xsi:type="dcterms:W3CDTF">2017-07-14T05:17:13Z</dcterms:modified>
</cp:coreProperties>
</file>