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7" r:id="rId4"/>
    <p:sldId id="26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94675"/>
  </p:normalViewPr>
  <p:slideViewPr>
    <p:cSldViewPr>
      <p:cViewPr varScale="1">
        <p:scale>
          <a:sx n="111" d="100"/>
          <a:sy n="111" d="100"/>
        </p:scale>
        <p:origin x="216" y="3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802.11-17/1161r0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5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OmniRAN</a:t>
            </a:r>
            <a:r>
              <a:rPr lang="en-GB" dirty="0" smtClean="0"/>
              <a:t> Jul 2017 report 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616850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 OmniRAN TG 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Recent P802.1CF D0.5 draft is available by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hlinkClick r:id="rId4"/>
              </a:rPr>
              <a:t>http://www.ieee802.org/1/files/private/cf-drafts/d0/802-1cf-d0-5.pdf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Berlin meeting, July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02322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Completion of comment resolution of TG ballot on draft P802.1CF-D0.5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Resolution of the comments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Agreement on revision of text for 7.1 Network Setup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Going forward to draft D0.6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Agreed to do another TG ballot with D0.6 to establish sound base for adding new content in St. John’s interim.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Commenting period until end of August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Planned n</a:t>
            </a:r>
            <a:r>
              <a:rPr lang="en-US" dirty="0" smtClean="0"/>
              <a:t>ew content for D0.7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Information Model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Time Sensitive Networking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Estimated timeline for P802.1CF with extended scope: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Starting WG ballot after Sept 2017, Sponsor Ballot Mar 2018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Preparation of contributions to IC NEND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Wireless Communications in the Manufacturing Fields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Layer 2 network virtualization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next session in </a:t>
            </a:r>
            <a:br>
              <a:rPr lang="en-US" dirty="0" smtClean="0"/>
            </a:br>
            <a:r>
              <a:rPr lang="en-US" dirty="0" smtClean="0"/>
              <a:t>St. John’s, NFL, September 3</a:t>
            </a:r>
            <a:r>
              <a:rPr lang="en-US" baseline="30000" dirty="0" smtClean="0"/>
              <a:t>rd</a:t>
            </a:r>
            <a:r>
              <a:rPr lang="en-US" dirty="0" smtClean="0"/>
              <a:t>- 5</a:t>
            </a:r>
            <a:r>
              <a:rPr lang="en-US" baseline="30000" dirty="0" smtClean="0"/>
              <a:t>th</a:t>
            </a:r>
            <a:r>
              <a:rPr lang="en-US" dirty="0" smtClean="0"/>
              <a:t> 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7213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Envisioned topics: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Comment resolution on D0.6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Editorial clean-up of whole document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Add section 7.9 on Information Model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Incorporate TSN functionality into sections 7.5 and 7.6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Prepare for WG ballot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Potentially discuss contributions to the IC NEND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Conference calls: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Upcoming conference calls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/>
              <a:t>July 25</a:t>
            </a:r>
            <a:r>
              <a:rPr lang="en-US" baseline="30000" dirty="0" smtClean="0"/>
              <a:t>th</a:t>
            </a:r>
            <a:r>
              <a:rPr lang="en-US" dirty="0" smtClean="0"/>
              <a:t>, 09:30am ET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 smtClean="0"/>
              <a:t>Editorial review of D0.6 to finalize for recirculation</a:t>
            </a:r>
          </a:p>
          <a:p>
            <a:pPr marL="1657350" lvl="3" indent="-285750">
              <a:buFont typeface="Arial" charset="0"/>
              <a:buChar char="•"/>
            </a:pPr>
            <a:r>
              <a:rPr lang="en-US" dirty="0" smtClean="0"/>
              <a:t>Discuss structure of Information Model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2017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5DBC4AC1-307F-BD49-9DE2-33002346D97E}" vid="{36841352-FBF5-2E4E-8102-A1FFAAE4A2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</TotalTime>
  <Words>305</Words>
  <Application>Microsoft Macintosh PowerPoint</Application>
  <PresentationFormat>Widescreen</PresentationFormat>
  <Paragraphs>61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Microsoft Word 97 - 2004 Document</vt:lpstr>
      <vt:lpstr>OmniRAN Jul 2017 report to IEEE 802 WGs</vt:lpstr>
      <vt:lpstr>IEEE 802.1 OmniRAN TG Resources</vt:lpstr>
      <vt:lpstr>OmniRAN TG Achievements Berlin meeting, July 10th – 13th   </vt:lpstr>
      <vt:lpstr>Looking forward to next session in  St. John’s, NFL, September 3rd- 5th , 2017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Jul 2017 report to IEEE 802 WGs</dc:title>
  <dc:creator>Max Riegel</dc:creator>
  <cp:lastModifiedBy>Max Riegel</cp:lastModifiedBy>
  <cp:revision>2</cp:revision>
  <cp:lastPrinted>1601-01-01T00:00:00Z</cp:lastPrinted>
  <dcterms:created xsi:type="dcterms:W3CDTF">2017-07-13T16:20:27Z</dcterms:created>
  <dcterms:modified xsi:type="dcterms:W3CDTF">2017-07-13T16:31:26Z</dcterms:modified>
</cp:coreProperties>
</file>