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346" r:id="rId3"/>
    <p:sldId id="347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656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303871" y="363379"/>
            <a:ext cx="31416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802.11-17/1159r0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905-04-coex-coexistence-sc-agenda-berlin-jul-2017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Coexistence SC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Berlin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July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14 July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i="1" dirty="0" smtClean="0"/>
              <a:t>IEEE 802.11 Coexistence SC </a:t>
            </a:r>
            <a:r>
              <a:rPr lang="en-AU" dirty="0" smtClean="0"/>
              <a:t>achieved its goals in </a:t>
            </a:r>
            <a:r>
              <a:rPr lang="en-AU" dirty="0" smtClean="0"/>
              <a:t>Berlin</a:t>
            </a:r>
            <a:r>
              <a:rPr lang="en-AU" dirty="0" smtClean="0"/>
              <a:t> in </a:t>
            </a:r>
            <a:r>
              <a:rPr lang="en-AU" dirty="0" smtClean="0"/>
              <a:t>July</a:t>
            </a:r>
            <a:r>
              <a:rPr lang="en-AU" dirty="0" smtClean="0"/>
              <a:t>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 smtClean="0"/>
              <a:t>IEEE 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</a:t>
            </a:r>
            <a:r>
              <a:rPr lang="en-AU" dirty="0" smtClean="0"/>
              <a:t>Berlin</a:t>
            </a:r>
            <a:r>
              <a:rPr lang="en-AU" dirty="0" smtClean="0"/>
              <a:t> in </a:t>
            </a:r>
            <a:r>
              <a:rPr lang="en-AU" dirty="0" smtClean="0"/>
              <a:t>July</a:t>
            </a:r>
            <a:r>
              <a:rPr lang="en-AU" dirty="0" smtClean="0"/>
              <a:t> 2017 (</a:t>
            </a:r>
            <a:r>
              <a:rPr lang="en-AU" dirty="0" smtClean="0">
                <a:hlinkClick r:id="rId2"/>
              </a:rPr>
              <a:t>agenda</a:t>
            </a:r>
            <a:r>
              <a:rPr lang="en-AU" dirty="0" smtClean="0"/>
              <a:t>)</a:t>
            </a:r>
            <a:endParaRPr lang="en-AU" dirty="0" smtClean="0"/>
          </a:p>
          <a:p>
            <a:pPr lvl="1"/>
            <a:r>
              <a:rPr lang="en-AU" dirty="0" smtClean="0"/>
              <a:t>Agreed no further LS exchanges with RAN1 are necessary at this stage on PDED issues, despite there being unresolved issues </a:t>
            </a:r>
          </a:p>
          <a:p>
            <a:pPr lvl="1"/>
            <a:r>
              <a:rPr lang="en-AU" dirty="0" smtClean="0"/>
              <a:t>Noted that responsibility for non-PDED issues wil</a:t>
            </a:r>
            <a:r>
              <a:rPr lang="en-AU" dirty="0" smtClean="0"/>
              <a:t>l transition from 802.19, and agreed </a:t>
            </a:r>
            <a:r>
              <a:rPr lang="en-AU" dirty="0"/>
              <a:t>no further LS exchanges with </a:t>
            </a:r>
            <a:r>
              <a:rPr lang="en-AU" dirty="0" smtClean="0"/>
              <a:t>RAN1 </a:t>
            </a:r>
            <a:r>
              <a:rPr lang="en-AU" dirty="0"/>
              <a:t>are </a:t>
            </a:r>
            <a:r>
              <a:rPr lang="en-AU" dirty="0" smtClean="0"/>
              <a:t>necessary</a:t>
            </a:r>
          </a:p>
          <a:p>
            <a:pPr lvl="1"/>
            <a:r>
              <a:rPr lang="en-AU" dirty="0" smtClean="0"/>
              <a:t>Noted that most requests in LS to RAN4 in May 2017 wrt testing were fulfilled, and no further LS is required</a:t>
            </a:r>
          </a:p>
          <a:p>
            <a:pPr lvl="1"/>
            <a:r>
              <a:rPr lang="en-AU" dirty="0" smtClean="0"/>
              <a:t>Agreed that the SC will develop &amp; deliver a short (15 min?) briefing for </a:t>
            </a:r>
            <a:r>
              <a:rPr lang="en-AU" dirty="0" err="1" smtClean="0"/>
              <a:t>TGax</a:t>
            </a:r>
            <a:r>
              <a:rPr lang="en-AU" dirty="0" smtClean="0"/>
              <a:t>, so that the TG can confirm the goal of the SC</a:t>
            </a:r>
          </a:p>
          <a:p>
            <a:pPr lvl="2"/>
            <a:r>
              <a:rPr lang="en-AU" dirty="0" smtClean="0"/>
              <a:t>Short draft version of goal: </a:t>
            </a:r>
            <a:r>
              <a:rPr lang="en-AU" i="1" dirty="0" smtClean="0"/>
              <a:t>an environment in which 802 .11ax can be at least as good as 802.11ac and can share with other technologies!</a:t>
            </a:r>
          </a:p>
          <a:p>
            <a:pPr lvl="1"/>
            <a:r>
              <a:rPr lang="en-AU" dirty="0" smtClean="0"/>
              <a:t>Noted that ETSI BRAN is starting work on revising EN 301 893, and they are willing to work with us on adaptivity issues</a:t>
            </a:r>
          </a:p>
          <a:p>
            <a:pPr lvl="1"/>
            <a:r>
              <a:rPr lang="en-AU" dirty="0" smtClean="0"/>
              <a:t>Discussed possible success metrics for the SC 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5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lang="en-AU" i="1" dirty="0" smtClean="0"/>
              <a:t>IEEE 802.11 </a:t>
            </a:r>
            <a:r>
              <a:rPr lang="en-AU" i="1" dirty="0" smtClean="0"/>
              <a:t>Coexistence SC </a:t>
            </a:r>
            <a:r>
              <a:rPr lang="en-AU" dirty="0" smtClean="0"/>
              <a:t>will continue its work in  in Hawaii in September  </a:t>
            </a:r>
            <a:r>
              <a:rPr lang="en-AU" dirty="0" smtClean="0"/>
              <a:t>2017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Tentative tasks for Hawaii</a:t>
            </a:r>
          </a:p>
          <a:p>
            <a:pPr lvl="1"/>
            <a:r>
              <a:rPr lang="en-AU" dirty="0" smtClean="0"/>
              <a:t>Refine materials for presentation to </a:t>
            </a:r>
            <a:r>
              <a:rPr lang="en-AU" dirty="0" err="1" smtClean="0"/>
              <a:t>TGax</a:t>
            </a:r>
            <a:r>
              <a:rPr lang="en-AU" dirty="0" smtClean="0"/>
              <a:t>, with aim of confirming goals</a:t>
            </a:r>
          </a:p>
          <a:p>
            <a:pPr lvl="1"/>
            <a:r>
              <a:rPr lang="en-AU" dirty="0" smtClean="0"/>
              <a:t>Review ETSI BRAN progress</a:t>
            </a:r>
          </a:p>
          <a:p>
            <a:pPr lvl="1"/>
            <a:r>
              <a:rPr lang="en-AU" dirty="0" smtClean="0"/>
              <a:t>Review any relevant 3GPP activities</a:t>
            </a:r>
          </a:p>
          <a:p>
            <a:pPr lvl="1"/>
            <a:r>
              <a:rPr lang="en-AU" dirty="0"/>
              <a:t>Discuss options for achieving </a:t>
            </a:r>
            <a:r>
              <a:rPr lang="en-AU" dirty="0" smtClean="0"/>
              <a:t>goals, </a:t>
            </a:r>
            <a:r>
              <a:rPr lang="en-AU" dirty="0" err="1" smtClean="0"/>
              <a:t>inc</a:t>
            </a:r>
            <a:endParaRPr lang="en-AU" dirty="0" smtClean="0"/>
          </a:p>
          <a:p>
            <a:pPr lvl="2"/>
            <a:r>
              <a:rPr lang="en-AU" dirty="0" smtClean="0"/>
              <a:t>Interactions with 6GHz plans</a:t>
            </a:r>
          </a:p>
          <a:p>
            <a:pPr lvl="2"/>
            <a:r>
              <a:rPr lang="en-AU" dirty="0" smtClean="0"/>
              <a:t>Possibility of neutral preambles</a:t>
            </a:r>
          </a:p>
          <a:p>
            <a:pPr lvl="1"/>
            <a:r>
              <a:rPr lang="en-AU" dirty="0" smtClean="0"/>
              <a:t>Discuss potential outreach opportunities</a:t>
            </a:r>
          </a:p>
          <a:p>
            <a:pPr lvl="1"/>
            <a:r>
              <a:rPr lang="en-AU" dirty="0" smtClean="0"/>
              <a:t>Refine SC success metrics</a:t>
            </a:r>
          </a:p>
          <a:p>
            <a:r>
              <a:rPr lang="en-AU" dirty="0" smtClean="0"/>
              <a:t>Call for contributions</a:t>
            </a:r>
          </a:p>
          <a:p>
            <a:pPr lvl="1"/>
            <a:r>
              <a:rPr lang="en-AU" dirty="0" smtClean="0"/>
              <a:t>Contributions are solicited from anyone with a view</a:t>
            </a:r>
          </a:p>
          <a:p>
            <a:pPr lvl="1"/>
            <a:endParaRPr lang="en-AU" i="1" dirty="0" smtClean="0"/>
          </a:p>
          <a:p>
            <a:pPr lvl="2"/>
            <a:endParaRPr lang="en-AU" i="1" dirty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5715000" y="3276600"/>
            <a:ext cx="3048000" cy="8382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Plan to reques</a:t>
            </a:r>
            <a:r>
              <a:rPr lang="en-AU" sz="1600" b="1" dirty="0" smtClean="0">
                <a:solidFill>
                  <a:srgbClr val="FF0000"/>
                </a:solidFill>
                <a:latin typeface="+mj-lt"/>
              </a:rPr>
              <a:t>t time in </a:t>
            </a:r>
            <a:r>
              <a:rPr lang="en-AU" sz="1600" b="1" dirty="0" err="1" smtClean="0">
                <a:solidFill>
                  <a:srgbClr val="FF0000"/>
                </a:solidFill>
                <a:latin typeface="+mj-lt"/>
              </a:rPr>
              <a:t>TGax</a:t>
            </a:r>
            <a:r>
              <a:rPr lang="en-AU" sz="1600" b="1" dirty="0" smtClean="0">
                <a:solidFill>
                  <a:srgbClr val="FF0000"/>
                </a:solidFill>
                <a:latin typeface="+mj-lt"/>
              </a:rPr>
              <a:t> on Thursday in Hawaii</a:t>
            </a:r>
            <a:endParaRPr kumimoji="0" lang="en-A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8" name="Curved Connector 7"/>
          <p:cNvCxnSpPr>
            <a:stCxn id="6" idx="0"/>
          </p:cNvCxnSpPr>
          <p:nvPr/>
        </p:nvCxnSpPr>
        <p:spPr bwMode="auto">
          <a:xfrm rot="16200000" flipV="1">
            <a:off x="6972301" y="3009901"/>
            <a:ext cx="527051" cy="634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317</Words>
  <Application>Microsoft Office PowerPoint</Application>
  <PresentationFormat>On-screen Show (4:3)</PresentationFormat>
  <Paragraphs>45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IEEE 802.11 Coexistence SC closing report in Berlin in July 2017</vt:lpstr>
      <vt:lpstr>IEEE 802.11 Coexistence SC achieved its goals in Berlin in July 2017</vt:lpstr>
      <vt:lpstr>IEEE 802.11 Coexistence SC will continue its work in  in Hawaii in September  2017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2017-07-13T15:53:51Z</dcterms:modified>
</cp:coreProperties>
</file>