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1" d="100"/>
          <a:sy n="61" d="100"/>
        </p:scale>
        <p:origin x="14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32730" y="334189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802.11-17/1158r0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887-04-00ax-tgax-july-2017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July 2017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July 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2017-07-13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2017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July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/>
          <a:lstStyle/>
          <a:p>
            <a:r>
              <a:rPr lang="en-CA" dirty="0" smtClean="0"/>
              <a:t>Continued</a:t>
            </a:r>
            <a:r>
              <a:rPr lang="en-CA" dirty="0"/>
              <a:t> </a:t>
            </a:r>
            <a:r>
              <a:rPr lang="en-CA" dirty="0" smtClean="0"/>
              <a:t>with the comment resolution on draft D1.0.</a:t>
            </a:r>
          </a:p>
          <a:p>
            <a:pPr lvl="1"/>
            <a:r>
              <a:rPr lang="en-CA" dirty="0" smtClean="0"/>
              <a:t>Resolutions </a:t>
            </a:r>
            <a:r>
              <a:rPr lang="en-CA" dirty="0" smtClean="0"/>
              <a:t>of </a:t>
            </a:r>
            <a:r>
              <a:rPr lang="en-CA" dirty="0" smtClean="0"/>
              <a:t>about 480</a:t>
            </a:r>
            <a:r>
              <a:rPr lang="en-CA" dirty="0" smtClean="0"/>
              <a:t> </a:t>
            </a:r>
            <a:r>
              <a:rPr lang="en-CA" dirty="0" smtClean="0"/>
              <a:t>comments were approved.</a:t>
            </a:r>
          </a:p>
          <a:p>
            <a:pPr lvl="1"/>
            <a:r>
              <a:rPr lang="en-CA" dirty="0" smtClean="0"/>
              <a:t>The TG Editor is planning to produce draft D1.4 based on resolved </a:t>
            </a:r>
            <a:r>
              <a:rPr lang="en-CA" dirty="0" smtClean="0"/>
              <a:t>comments.</a:t>
            </a:r>
            <a:endParaRPr lang="en-CA" dirty="0" smtClean="0"/>
          </a:p>
          <a:p>
            <a:r>
              <a:rPr lang="en-CA" dirty="0" smtClean="0"/>
              <a:t>Discussed options and need for volunteers for the Waveform generation activity.</a:t>
            </a:r>
          </a:p>
          <a:p>
            <a:r>
              <a:rPr lang="en-CA" dirty="0" smtClean="0"/>
              <a:t>Motion passed to extend 802.11ax scope to include bands up to 7.125 GHz</a:t>
            </a:r>
          </a:p>
          <a:p>
            <a:r>
              <a:rPr lang="en-CA" dirty="0" smtClean="0"/>
              <a:t>Ad hoc meeting is planned for September in the Bay </a:t>
            </a:r>
            <a:r>
              <a:rPr lang="en-CA" smtClean="0"/>
              <a:t>area</a:t>
            </a:r>
            <a:r>
              <a:rPr lang="en-CA" smtClean="0"/>
              <a:t>.</a:t>
            </a:r>
            <a:endParaRPr lang="en-CA" dirty="0" smtClean="0"/>
          </a:p>
          <a:p>
            <a:r>
              <a:rPr lang="en-CA" sz="2000" dirty="0" smtClean="0"/>
              <a:t>The agenda is available at: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mentor.ieee.org/802.11/dcn/17/11-17-0887-05-00ax-tgax-july-2017-meeting-agenda.pptx</a:t>
            </a:r>
            <a:r>
              <a:rPr lang="en-CA" sz="2000" dirty="0" smtClean="0"/>
              <a:t> </a:t>
            </a:r>
            <a:endParaRPr lang="en-CA" sz="2000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2017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2017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and complete the resolution of comments on draft D1.0</a:t>
            </a:r>
          </a:p>
          <a:p>
            <a:r>
              <a:rPr lang="en-US" sz="2800" dirty="0" smtClean="0"/>
              <a:t>Prepare draft D2.0 and plan for WG letter ballot.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2017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lang="en-US" u="sng" dirty="0">
                <a:solidFill>
                  <a:srgbClr val="00B050"/>
                </a:solidFill>
              </a:rPr>
              <a:t>Already Approved </a:t>
            </a:r>
          </a:p>
          <a:p>
            <a:pPr lvl="1"/>
            <a:r>
              <a:rPr lang="en-US" altLang="en-US" dirty="0" smtClean="0">
                <a:solidFill>
                  <a:srgbClr val="00B050"/>
                </a:solidFill>
              </a:rPr>
              <a:t>July 20</a:t>
            </a:r>
            <a:r>
              <a:rPr lang="en-US" altLang="en-US" dirty="0">
                <a:solidFill>
                  <a:srgbClr val="00B050"/>
                </a:solidFill>
              </a:rPr>
              <a:t>			10:00 – 12:00 </a:t>
            </a:r>
            <a:r>
              <a:rPr lang="en-US" altLang="en-US" dirty="0" smtClean="0">
                <a:solidFill>
                  <a:srgbClr val="00B050"/>
                </a:solidFill>
              </a:rPr>
              <a:t>ET</a:t>
            </a:r>
          </a:p>
          <a:p>
            <a:endParaRPr lang="en-US" altLang="en-US" dirty="0"/>
          </a:p>
          <a:p>
            <a:r>
              <a:rPr lang="en-US" altLang="en-US" u="sng" dirty="0"/>
              <a:t>New Set of </a:t>
            </a:r>
            <a:r>
              <a:rPr lang="en-US" altLang="en-US" u="sng" dirty="0" err="1"/>
              <a:t>Telecons</a:t>
            </a:r>
            <a:r>
              <a:rPr lang="en-US" altLang="en-US" u="sng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August 3, August 17, August 31, September 28		10:00 – 12:00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July 27, August 10, August 24, September 21			20:00 – 22:00 </a:t>
            </a:r>
            <a:r>
              <a:rPr lang="en-US" dirty="0" smtClean="0"/>
              <a:t>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2724</TotalTime>
  <Words>250</Words>
  <Application>Microsoft Office PowerPoint</Application>
  <PresentationFormat>On-screen Show (4:3)</PresentationFormat>
  <Paragraphs>58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July 2017 Closing Report</vt:lpstr>
      <vt:lpstr>Abstract</vt:lpstr>
      <vt:lpstr>Work Completed</vt:lpstr>
      <vt:lpstr>September 2017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380</cp:revision>
  <cp:lastPrinted>1998-02-10T13:28:06Z</cp:lastPrinted>
  <dcterms:created xsi:type="dcterms:W3CDTF">2008-11-13T20:03:38Z</dcterms:created>
  <dcterms:modified xsi:type="dcterms:W3CDTF">2017-07-13T15:37:22Z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