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5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5" d="100"/>
          <a:sy n="75" d="100"/>
        </p:scale>
        <p:origin x="62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802.11-17/1153r0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889-03-AANI-aani-sc-agenda-july-2017.pptx" TargetMode="External"/><Relationship Id="rId2" Type="http://schemas.openxmlformats.org/officeDocument/2006/relationships/hyperlink" Target="https://mentor.ieee.org/802.11/dcn/17/11-17-0903-00-0000-liaison-statement-from-3gpp-tsg-sa-on-wlan-integration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064-00-AANI-overview-of-3gpp-sa-next-generation-system-documents-related-to-non-3gpp-access-to-the-5g-core-network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</a:t>
            </a:r>
            <a:r>
              <a:rPr lang="en-US" sz="2800" dirty="0"/>
              <a:t>July</a:t>
            </a:r>
            <a:r>
              <a:rPr lang="en-US" altLang="en-US" sz="2800" kern="0" dirty="0"/>
              <a:t>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2017-07-13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dirty="0"/>
              <a:t>July</a:t>
            </a:r>
            <a:r>
              <a:rPr lang="en-US" kern="0" dirty="0"/>
              <a:t> 2017 Meeting in Berlin, Germany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July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656" y="1143000"/>
            <a:ext cx="8649097" cy="512481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 incoming LS statement from 3GPP SA (</a:t>
            </a:r>
            <a:r>
              <a:rPr lang="en-US" altLang="en-US" dirty="0">
                <a:hlinkClick r:id="rId2"/>
              </a:rPr>
              <a:t>11-17/0903r0</a:t>
            </a:r>
            <a:r>
              <a:rPr lang="en-US" altLang="en-US" dirty="0"/>
              <a:t>)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 contributions on SA/802.11 interworking and other related topics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802.1 IC activity and actions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11-17/0889r3</a:t>
            </a:r>
            <a:r>
              <a:rPr lang="en-US" altLang="en-US" sz="2000" b="0" dirty="0"/>
              <a:t>,  met for 3 hours (2 on Monday, 1 on Thursday)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LS statement from 3GPP SA (</a:t>
            </a:r>
            <a:r>
              <a:rPr lang="en-US" altLang="en-US" dirty="0">
                <a:hlinkClick r:id="rId2"/>
              </a:rPr>
              <a:t>11-17/0903r0</a:t>
            </a:r>
            <a:r>
              <a:rPr lang="en-US" altLang="en-US" dirty="0"/>
              <a:t>) – see Agenda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</a:t>
            </a:r>
            <a:r>
              <a:rPr lang="en-US" altLang="en-US" dirty="0">
                <a:hlinkClick r:id="rId4"/>
              </a:rPr>
              <a:t>11-17/1064r0</a:t>
            </a:r>
            <a:r>
              <a:rPr lang="en-US" altLang="en-US" dirty="0"/>
              <a:t>: “O</a:t>
            </a:r>
            <a:r>
              <a:rPr lang="en-US" dirty="0"/>
              <a:t>verview of 3GPP SA Next Generation System Documents Related to Non-3GPP Access to the 5G Core Network”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802.1 NEND ICA and future ICA possible actions – see Agenda</a:t>
            </a:r>
          </a:p>
          <a:p>
            <a:pPr marL="514350" lvl="1" indent="0"/>
            <a:r>
              <a:rPr lang="en-US" altLang="en-US" dirty="0"/>
              <a:t>Called for: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 NAND ICA related contributions/participation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for teleconferences and the next meeting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Sessions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" y="1374775"/>
            <a:ext cx="8458200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dirty="0"/>
              <a:t>Teleconference:  July 27, August 3, 10, 17, 24, 31, September 7, 9am - TBC </a:t>
            </a:r>
          </a:p>
          <a:p>
            <a:pPr lvl="1"/>
            <a:r>
              <a:rPr lang="en-US" altLang="en-US" dirty="0"/>
              <a:t>Topics for discussion/contribution: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/>
              <a:t>802.1 NEND IC activity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/>
              <a:t>3GPP Interworking</a:t>
            </a:r>
          </a:p>
          <a:p>
            <a:pPr marL="457200" lvl="1" indent="0"/>
            <a:r>
              <a:rPr lang="en-US" altLang="en-US" i="1" dirty="0"/>
              <a:t>If there are no contributions the teleconference will be canceled.</a:t>
            </a:r>
          </a:p>
          <a:p>
            <a:pPr marL="457200" lvl="1" indent="0"/>
            <a:endParaRPr lang="en-US" altLang="en-US" sz="800" i="1" dirty="0"/>
          </a:p>
          <a:p>
            <a:r>
              <a:rPr lang="en-US" altLang="en-US" sz="2200" dirty="0"/>
              <a:t>10-15 September 2017 F2F, Waikoloa Village, Kona, HI, USA:</a:t>
            </a:r>
          </a:p>
          <a:p>
            <a:r>
              <a:rPr lang="en-US" altLang="en-US" sz="2000" b="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SA/802.11 interworking: 2G/3G/4G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SA/802.11 or RAN/802.11 interworking or related 5G/nextGen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discussions on NEND IC and report of NEND IC activity. </a:t>
            </a:r>
            <a:endParaRPr 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Generate a 802.11 contribution(s) for NEND IC activity</a:t>
            </a:r>
          </a:p>
          <a:p>
            <a:r>
              <a:rPr lang="en-US" altLang="en-US" sz="2000" b="0"/>
              <a:t>Meeting time: 2 sessions - </a:t>
            </a:r>
            <a:r>
              <a:rPr lang="en-US" altLang="en-US" sz="2000" b="0" dirty="0"/>
              <a:t>Monday PM1 and Thursday AM2 -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2095</TotalTime>
  <Words>311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July 2017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Closing Report May 2017</dc:title>
  <dc:creator>Levy, Joseph S</dc:creator>
  <cp:lastModifiedBy>Levy, Joseph</cp:lastModifiedBy>
  <cp:revision>58</cp:revision>
  <cp:lastPrinted>1601-01-01T00:00:00Z</cp:lastPrinted>
  <dcterms:created xsi:type="dcterms:W3CDTF">2016-08-30T19:34:50Z</dcterms:created>
  <dcterms:modified xsi:type="dcterms:W3CDTF">2017-07-13T14:02:27Z</dcterms:modified>
</cp:coreProperties>
</file>