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0" r:id="rId5"/>
    <p:sldId id="301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2017	doc.: IEEE 802.11-17/1149r0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86-04-0arc-arc-sc-agenda-july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5-0arc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2017 Meeting in Berlin, Germany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u="sng" dirty="0">
                <a:hlinkClick r:id="rId3"/>
              </a:rPr>
              <a:t>11-17/0886r4</a:t>
            </a:r>
            <a:r>
              <a:rPr lang="en-US" u="sng" dirty="0"/>
              <a:t>  </a:t>
            </a:r>
            <a:r>
              <a:rPr lang="en-US" dirty="0"/>
              <a:t> 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 (next slide)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 lvl="1"/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report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ARC individuals attended </a:t>
            </a:r>
            <a:r>
              <a:rPr lang="en-US" dirty="0" err="1"/>
              <a:t>TGba‘s</a:t>
            </a:r>
            <a:r>
              <a:rPr lang="en-US" dirty="0"/>
              <a:t> ad-hoc, Monday AM1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TGba</a:t>
            </a:r>
            <a:r>
              <a:rPr lang="en-US" dirty="0"/>
              <a:t> is very early in architecture discussions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 number of questions raised – considered to be interesting/important discussions to have</a:t>
            </a:r>
          </a:p>
          <a:p>
            <a:pPr lvl="1">
              <a:spcBef>
                <a:spcPts val="0"/>
              </a:spcBef>
            </a:pPr>
            <a:r>
              <a:rPr lang="en-US" dirty="0"/>
              <a:t>ARC discussed off-line on Wednesday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continue to ask guiding questions and hopefully start to provide proposals next session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Attended 802.1 TSN during their discussion of 802.1AS-rev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Provided guidance on options for their usage of FTM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likely to continue; 802.1 will update their draft and bring back for more review/discussion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Off-line work on document capturing </a:t>
            </a:r>
            <a:r>
              <a:rPr lang="en-US" dirty="0"/>
              <a:t>patterns envisioned, to date: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11-15/035r5</a:t>
            </a:r>
            <a:r>
              <a:rPr lang="en-US" dirty="0"/>
              <a:t> 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Hope to consider input received and review reference materials in preparation, and make a recommendation in July.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planned: Tuesdays, </a:t>
            </a:r>
            <a:r>
              <a:rPr lang="en-US" altLang="en-US" sz="3200" dirty="0"/>
              <a:t>August 1 and August 15, 9am ET, 1 hour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September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90918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off-line discussion of 11ba architecture implications, prepare proposal to </a:t>
            </a:r>
            <a:r>
              <a:rPr lang="en-US" dirty="0" err="1"/>
              <a:t>TGba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Finish Design Patterns for MIB attribute use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discussion of 802.1ASrev use of FTM, if needed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Recommendation on 802.11’s use of YANG/NETCONF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DS/AP/Portal architecture discussions, and “what is an ESS?”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</a:t>
            </a:r>
            <a:r>
              <a:rPr lang="en-US" dirty="0"/>
              <a:t>tes on IETF work, IEEE 1588 work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One joint meeting slot with </a:t>
            </a:r>
            <a:r>
              <a:rPr lang="en-US" sz="3200" dirty="0" err="1"/>
              <a:t>TGba</a:t>
            </a:r>
            <a:r>
              <a:rPr lang="en-US" sz="3200" dirty="0"/>
              <a:t>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discussion of 11ba architecture implications, present proposal if ready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7234</TotalTime>
  <Words>495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Teleconference(s)</vt:lpstr>
      <vt:lpstr>September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mhamilto@brocade.com</cp:lastModifiedBy>
  <cp:revision>224</cp:revision>
  <cp:lastPrinted>1998-02-10T13:28:06Z</cp:lastPrinted>
  <dcterms:created xsi:type="dcterms:W3CDTF">2009-07-15T16:38:20Z</dcterms:created>
  <dcterms:modified xsi:type="dcterms:W3CDTF">2017-07-13T09:40:05Z</dcterms:modified>
</cp:coreProperties>
</file>