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88" r:id="rId6"/>
    <p:sldId id="300" r:id="rId7"/>
    <p:sldId id="298" r:id="rId8"/>
  </p:sldIdLst>
  <p:sldSz cx="9144000" cy="5143500" type="screen16x9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8897" autoAdjust="0"/>
  </p:normalViewPr>
  <p:slideViewPr>
    <p:cSldViewPr>
      <p:cViewPr varScale="1">
        <p:scale>
          <a:sx n="124" d="100"/>
          <a:sy n="124" d="100"/>
        </p:scale>
        <p:origin x="-221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97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392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392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97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97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392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392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392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392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392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181392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181392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04049" y="4856560"/>
            <a:ext cx="35398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altLang="zh-CN" dirty="0" smtClean="0"/>
              <a:t>Haiming Wang (SEU), Jiamin Chen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4856560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56269" y="181392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802.11-17/1143r0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zh-CN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181392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Haiming Wang (SEU), Jiamin Chen (Huawei)</a:t>
            </a:r>
            <a:endParaRPr lang="en-US" altLang="zh-CN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6" y="4856560"/>
            <a:ext cx="432811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</a:t>
            </a:r>
            <a:r>
              <a:rPr lang="en-US" sz="2800" dirty="0" smtClean="0"/>
              <a:t>July Closing </a:t>
            </a:r>
            <a:r>
              <a:rPr lang="en-US" sz="2800" dirty="0" smtClean="0"/>
              <a:t>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257300"/>
            <a:ext cx="7772400" cy="450354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2017-07-13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1600200"/>
            <a:ext cx="1447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1093" name="Object 69"/>
          <p:cNvGraphicFramePr>
            <a:graphicFrameLocks noChangeAspect="1"/>
          </p:cNvGraphicFramePr>
          <p:nvPr/>
        </p:nvGraphicFramePr>
        <p:xfrm>
          <a:off x="1447800" y="2229222"/>
          <a:ext cx="6235700" cy="990600"/>
        </p:xfrm>
        <a:graphic>
          <a:graphicData uri="http://schemas.openxmlformats.org/presentationml/2006/ole">
            <p:oleObj spid="_x0000_s1093" name="Document" r:id="rId4" imgW="9104835" imgH="182327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6" y="4856560"/>
            <a:ext cx="432811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</a:t>
            </a:r>
            <a:r>
              <a:rPr lang="en-US" dirty="0" smtClean="0"/>
              <a:t>July </a:t>
            </a:r>
            <a:r>
              <a:rPr lang="en-US" dirty="0" smtClean="0"/>
              <a:t>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4049" y="4856560"/>
            <a:ext cx="3539877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Haiming Wang (SEU), Jiamin Chen (Huawei)</a:t>
            </a:r>
            <a:endParaRPr lang="en-US" altLang="zh-CN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181392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altLang="zh-CN" dirty="0" smtClean="0"/>
              <a:t>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6" y="4856560"/>
            <a:ext cx="432811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28650"/>
          </a:xfrm>
        </p:spPr>
        <p:txBody>
          <a:bodyPr/>
          <a:lstStyle/>
          <a:p>
            <a:r>
              <a:rPr lang="en-CA" dirty="0" smtClean="0"/>
              <a:t>Work </a:t>
            </a:r>
            <a:r>
              <a:rPr lang="en-CA" dirty="0" smtClean="0"/>
              <a:t>Completed</a:t>
            </a:r>
            <a:endParaRPr lang="en-CA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275606"/>
            <a:ext cx="8643998" cy="3546441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spcAft>
                <a:spcPts val="0"/>
              </a:spcAft>
              <a:buFontTx/>
              <a:buChar char="•"/>
            </a:pPr>
            <a:r>
              <a:rPr lang="en-US" altLang="zh-CN" b="1" dirty="0" smtClean="0"/>
              <a:t>Approved May 2017 meeting minutes (11-17/0841r1) and June conference call meeting minutes (11-17/0975r0)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ko-KR" sz="2000" dirty="0" smtClean="0"/>
              <a:t>Approved </a:t>
            </a:r>
            <a:r>
              <a:rPr lang="en-US" altLang="zh-CN" sz="2000" dirty="0" smtClean="0"/>
              <a:t>the resolutions for all of CIDs received from 1</a:t>
            </a:r>
            <a:r>
              <a:rPr lang="en-US" altLang="zh-CN" sz="2000" baseline="30000" dirty="0" smtClean="0"/>
              <a:t>st</a:t>
            </a:r>
            <a:r>
              <a:rPr lang="en-US" altLang="zh-CN" sz="2000" dirty="0" smtClean="0"/>
              <a:t> Recirculation SB in Document IEEE 802.11-17/0937r2 </a:t>
            </a:r>
          </a:p>
          <a:p>
            <a:pPr lvl="0">
              <a:spcBef>
                <a:spcPts val="600"/>
              </a:spcBef>
            </a:pPr>
            <a:r>
              <a:rPr lang="en-US" altLang="zh-CN" sz="2000" dirty="0" smtClean="0"/>
              <a:t>Instruct </a:t>
            </a:r>
            <a:r>
              <a:rPr lang="en-US" altLang="zh-CN" sz="2000" dirty="0" smtClean="0"/>
              <a:t>the editor to prepare Draft 7.0 incorporating those approved </a:t>
            </a:r>
            <a:r>
              <a:rPr lang="en-US" altLang="zh-CN" sz="2000" dirty="0" smtClean="0"/>
              <a:t>resolutions</a:t>
            </a:r>
            <a:endParaRPr lang="zh-CN" altLang="zh-CN" sz="2000" dirty="0" smtClean="0"/>
          </a:p>
          <a:p>
            <a:pPr lvl="0">
              <a:spcBef>
                <a:spcPts val="600"/>
              </a:spcBef>
            </a:pPr>
            <a:r>
              <a:rPr lang="en-US" altLang="zh-CN" sz="2000" dirty="0" smtClean="0"/>
              <a:t>Approved a 10-day Sponsor Recirculation Ballot asking the question “Should P802.11aj D7.0 be forwarded to </a:t>
            </a:r>
            <a:r>
              <a:rPr lang="en-US" altLang="zh-CN" sz="2000" dirty="0" err="1" smtClean="0"/>
              <a:t>RevCom</a:t>
            </a:r>
            <a:r>
              <a:rPr lang="en-US" altLang="zh-CN" sz="2000" dirty="0" smtClean="0"/>
              <a:t>?”</a:t>
            </a:r>
            <a:endParaRPr lang="zh-CN" altLang="zh-CN" sz="2000" dirty="0" smtClean="0"/>
          </a:p>
          <a:p>
            <a:pPr>
              <a:spcBef>
                <a:spcPts val="600"/>
              </a:spcBef>
            </a:pPr>
            <a:r>
              <a:rPr lang="en-CA" altLang="zh-CN" sz="2000" dirty="0" smtClean="0"/>
              <a:t>Updated TG timeline</a:t>
            </a:r>
            <a:endParaRPr lang="en-US" altLang="zh-CN" sz="2000" dirty="0" smtClean="0">
              <a:sym typeface="Wingdings" pitchFamily="2" charset="2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CA" sz="200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181392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altLang="zh-CN" dirty="0" smtClean="0"/>
              <a:t>2017</a:t>
            </a: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4049" y="4856560"/>
            <a:ext cx="3539877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Haiming Wang (SEU), Jiamin Chen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99238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altLang="zh-CN" dirty="0" smtClean="0"/>
              <a:t>September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9622"/>
            <a:ext cx="8136904" cy="32583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2000" dirty="0" smtClean="0"/>
              <a:t>Complete comment resolution for </a:t>
            </a:r>
            <a:r>
              <a:rPr lang="en-US" altLang="zh-CN" sz="2000" dirty="0" err="1" smtClean="0"/>
              <a:t>TGaj</a:t>
            </a:r>
            <a:r>
              <a:rPr lang="en-US" altLang="zh-CN" sz="2000" dirty="0" smtClean="0"/>
              <a:t> Recirculation Sponsor Ballot</a:t>
            </a:r>
          </a:p>
          <a:p>
            <a:pPr>
              <a:spcBef>
                <a:spcPts val="600"/>
              </a:spcBef>
            </a:pPr>
            <a:r>
              <a:rPr lang="en-US" altLang="zh-CN" sz="2000" dirty="0" smtClean="0"/>
              <a:t>Obtain 802.11 WG approval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 smtClean="0"/>
              <a:t>Proceed to </a:t>
            </a:r>
            <a:r>
              <a:rPr lang="en-US" altLang="zh-CN" sz="1800" dirty="0" err="1" smtClean="0"/>
              <a:t>RevCom</a:t>
            </a:r>
            <a:endParaRPr lang="en-US" altLang="zh-CN" sz="1800" dirty="0" smtClean="0"/>
          </a:p>
          <a:p>
            <a:pPr lvl="1">
              <a:spcBef>
                <a:spcPts val="600"/>
              </a:spcBef>
            </a:pPr>
            <a:r>
              <a:rPr lang="en-US" altLang="zh-CN" sz="1800" dirty="0" smtClean="0"/>
              <a:t>Report to EC</a:t>
            </a:r>
          </a:p>
          <a:p>
            <a:pPr>
              <a:spcBef>
                <a:spcPts val="600"/>
              </a:spcBef>
            </a:pPr>
            <a:r>
              <a:rPr lang="en-US" altLang="zh-CN" sz="2000" dirty="0" smtClean="0"/>
              <a:t>Review and approve press release </a:t>
            </a:r>
          </a:p>
          <a:p>
            <a:pPr>
              <a:spcBef>
                <a:spcPts val="600"/>
              </a:spcBef>
            </a:pPr>
            <a:r>
              <a:rPr lang="en-US" altLang="zh-CN" sz="2000" dirty="0" smtClean="0"/>
              <a:t>Timeline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18197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93696" y="4856560"/>
            <a:ext cx="432811" cy="184666"/>
          </a:xfrm>
        </p:spPr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4049" y="4856560"/>
            <a:ext cx="3539877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Haiming Wang (SEU), Jiamin Chen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1800" b="1" dirty="0" smtClean="0"/>
              <a:t>3</a:t>
            </a:r>
            <a:r>
              <a:rPr lang="en-US" altLang="zh-CN" sz="1800" b="1" baseline="30000" dirty="0" smtClean="0"/>
              <a:t>rd</a:t>
            </a:r>
            <a:r>
              <a:rPr lang="en-US" altLang="zh-CN" sz="1800" b="1" dirty="0" smtClean="0"/>
              <a:t> Aug, 2017, 10 pm ET for 2 hours</a:t>
            </a:r>
          </a:p>
          <a:p>
            <a:pPr lvl="1" indent="-26988">
              <a:buNone/>
            </a:pPr>
            <a:r>
              <a:rPr lang="en-US" altLang="zh-CN" sz="1800" b="1" dirty="0" smtClean="0"/>
              <a:t>     (4</a:t>
            </a:r>
            <a:r>
              <a:rPr lang="en-US" altLang="zh-CN" sz="1800" b="1" baseline="30000" dirty="0" smtClean="0"/>
              <a:t>th</a:t>
            </a:r>
            <a:r>
              <a:rPr lang="en-US" altLang="zh-CN" sz="1800" b="1" dirty="0" smtClean="0"/>
              <a:t> Aug,  2017, 10 am Beijing Time)</a:t>
            </a:r>
          </a:p>
          <a:p>
            <a:pPr lvl="1"/>
            <a:r>
              <a:rPr lang="en-US" altLang="zh-CN" sz="1800" b="1" dirty="0" smtClean="0"/>
              <a:t>10</a:t>
            </a:r>
            <a:r>
              <a:rPr lang="en-US" altLang="zh-CN" sz="1800" b="1" baseline="30000" dirty="0" smtClean="0"/>
              <a:t>th</a:t>
            </a:r>
            <a:r>
              <a:rPr lang="en-US" altLang="zh-CN" sz="1800" b="1" dirty="0" smtClean="0"/>
              <a:t>  Aug, 2017, 10 pm ET for 2 hours</a:t>
            </a:r>
          </a:p>
          <a:p>
            <a:pPr lvl="1" indent="-26988">
              <a:buNone/>
            </a:pPr>
            <a:r>
              <a:rPr lang="en-US" altLang="zh-CN" sz="1800" b="1" dirty="0" smtClean="0"/>
              <a:t>     (11</a:t>
            </a:r>
            <a:r>
              <a:rPr lang="en-US" altLang="zh-CN" sz="1800" b="1" baseline="30000" dirty="0" smtClean="0"/>
              <a:t>th</a:t>
            </a:r>
            <a:r>
              <a:rPr lang="en-US" altLang="zh-CN" sz="1800" b="1" dirty="0" smtClean="0"/>
              <a:t>  Aug,  2017, 10 am Beijing Time)</a:t>
            </a:r>
          </a:p>
          <a:p>
            <a:pPr lvl="1"/>
            <a:r>
              <a:rPr lang="en-US" altLang="zh-CN" sz="1800" b="1" dirty="0" smtClean="0"/>
              <a:t>24</a:t>
            </a:r>
            <a:r>
              <a:rPr lang="en-US" altLang="zh-CN" sz="1800" b="1" baseline="30000" dirty="0" smtClean="0"/>
              <a:t>th</a:t>
            </a:r>
            <a:r>
              <a:rPr lang="en-US" altLang="zh-CN" sz="1800" b="1" dirty="0" smtClean="0"/>
              <a:t>  Aug, 2017, 10 pm ET for 2 hours</a:t>
            </a:r>
          </a:p>
          <a:p>
            <a:pPr lvl="1" indent="-26988">
              <a:buNone/>
            </a:pPr>
            <a:r>
              <a:rPr lang="en-US" altLang="zh-CN" sz="1800" b="1" dirty="0" smtClean="0"/>
              <a:t>     (25</a:t>
            </a:r>
            <a:r>
              <a:rPr lang="en-US" altLang="zh-CN" sz="1800" b="1" baseline="30000" dirty="0" smtClean="0"/>
              <a:t>th</a:t>
            </a:r>
            <a:r>
              <a:rPr lang="en-US" altLang="zh-CN" sz="1800" b="1" dirty="0" smtClean="0"/>
              <a:t>  Aug,  2017, 10 am Beijing Time)</a:t>
            </a:r>
          </a:p>
          <a:p>
            <a:pPr lvl="1"/>
            <a:r>
              <a:rPr lang="en-US" altLang="zh-CN" sz="1800" b="1" dirty="0" smtClean="0"/>
              <a:t>31</a:t>
            </a:r>
            <a:r>
              <a:rPr lang="en-US" altLang="zh-CN" sz="1800" b="1" baseline="30000" dirty="0" smtClean="0"/>
              <a:t>st</a:t>
            </a:r>
            <a:r>
              <a:rPr lang="en-US" altLang="zh-CN" sz="1800" b="1" dirty="0" smtClean="0"/>
              <a:t>  Aug, 2017, 10 pm ET for 2 hours</a:t>
            </a:r>
          </a:p>
          <a:p>
            <a:pPr lvl="1" indent="-26988">
              <a:buNone/>
              <a:tabLst>
                <a:tab pos="450850" algn="l"/>
              </a:tabLst>
            </a:pPr>
            <a:r>
              <a:rPr lang="en-US" altLang="zh-CN" sz="1800" b="1" dirty="0" smtClean="0"/>
              <a:t>     (1</a:t>
            </a:r>
            <a:r>
              <a:rPr lang="en-US" altLang="zh-CN" sz="1800" b="1" baseline="30000" dirty="0" smtClean="0"/>
              <a:t>st</a:t>
            </a:r>
            <a:r>
              <a:rPr lang="en-US" altLang="zh-CN" sz="1800" b="1" dirty="0" smtClean="0"/>
              <a:t> Sept,  2017, 10 am Beijing Time)</a:t>
            </a:r>
            <a:endParaRPr lang="en-US" altLang="zh-CN" sz="1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180782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93696" y="4856560"/>
            <a:ext cx="432811" cy="184666"/>
          </a:xfrm>
        </p:spPr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4049" y="4856560"/>
            <a:ext cx="3539877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Haiming Wang (SEU), Jiamin Chen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18197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2017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6" y="4856560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150018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4049" y="4856560"/>
            <a:ext cx="3539877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Haiming Wang (SEU), Jiamin Chen (Huawei)</a:t>
            </a:r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5922</TotalTime>
  <Words>341</Words>
  <Application>Microsoft Office PowerPoint</Application>
  <PresentationFormat>全屏显示(16:9)</PresentationFormat>
  <Paragraphs>60</Paragraphs>
  <Slides>6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IEEE 802.11aj July Closing Report</vt:lpstr>
      <vt:lpstr>Abstract</vt:lpstr>
      <vt:lpstr>Work Completed</vt:lpstr>
      <vt:lpstr>Plan for September meeting</vt:lpstr>
      <vt:lpstr>Conference Call Time</vt:lpstr>
      <vt:lpstr>幻灯片 6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Jiamin Chen</cp:lastModifiedBy>
  <cp:revision>185</cp:revision>
  <cp:lastPrinted>1998-02-10T13:28:06Z</cp:lastPrinted>
  <dcterms:created xsi:type="dcterms:W3CDTF">2008-11-13T20:03:38Z</dcterms:created>
  <dcterms:modified xsi:type="dcterms:W3CDTF">2017-07-13T09:28:29Z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