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5" d="100"/>
          <a:sy n="65" d="100"/>
        </p:scale>
        <p:origin x="-120" y="-17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1" y="363379"/>
            <a:ext cx="31416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802.11-17/1136r0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2017 (Berlin)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12 July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focused on executing the PSDO process in </a:t>
            </a:r>
            <a:r>
              <a:rPr lang="en-AU" dirty="0" smtClean="0"/>
              <a:t>Berlin in July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Berlin in </a:t>
            </a:r>
            <a:r>
              <a:rPr lang="en-AU" dirty="0" smtClean="0"/>
              <a:t>Jul</a:t>
            </a:r>
            <a:r>
              <a:rPr lang="en-AU" dirty="0" smtClean="0"/>
              <a:t>y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45standards </a:t>
            </a:r>
            <a:r>
              <a:rPr lang="en-AU" dirty="0" smtClean="0"/>
              <a:t>in the PSDO pipeline</a:t>
            </a:r>
          </a:p>
          <a:p>
            <a:pPr lvl="2"/>
            <a:r>
              <a:rPr lang="en-AU" dirty="0" smtClean="0"/>
              <a:t>It is expected that multiple 60-day and FDIS comment responses will be proposed for approval at the EC meeting by 802.1 WG  &amp; </a:t>
            </a:r>
            <a:r>
              <a:rPr lang="en-AU" dirty="0" smtClean="0"/>
              <a:t>802.21 </a:t>
            </a:r>
            <a:r>
              <a:rPr lang="en-AU" dirty="0" smtClean="0"/>
              <a:t>WG</a:t>
            </a:r>
          </a:p>
          <a:p>
            <a:pPr lvl="2"/>
            <a:r>
              <a:rPr lang="en-AU" dirty="0" smtClean="0"/>
              <a:t>The ballot on 802.11ai is being re-run after IEEE-SA reissued the standard</a:t>
            </a:r>
            <a:endParaRPr lang="en-AU" dirty="0" smtClean="0"/>
          </a:p>
          <a:p>
            <a:pPr lvl="2"/>
            <a:r>
              <a:rPr lang="en-AU" dirty="0"/>
              <a:t>The main issue addressed in </a:t>
            </a:r>
            <a:r>
              <a:rPr lang="en-AU" dirty="0" smtClean="0"/>
              <a:t>all of these </a:t>
            </a:r>
            <a:r>
              <a:rPr lang="en-AU" dirty="0"/>
              <a:t>responses is the allegation by China NB that 802.1X based security is </a:t>
            </a:r>
            <a:r>
              <a:rPr lang="en-AU" dirty="0" smtClean="0"/>
              <a:t>flawed</a:t>
            </a:r>
          </a:p>
          <a:p>
            <a:pPr lvl="1"/>
            <a:r>
              <a:rPr lang="en-AU" dirty="0" smtClean="0"/>
              <a:t>Reviewed activities at SC6 activities</a:t>
            </a:r>
          </a:p>
          <a:p>
            <a:pPr lvl="2"/>
            <a:r>
              <a:rPr lang="en-AU" dirty="0" smtClean="0"/>
              <a:t>Th</a:t>
            </a:r>
            <a:r>
              <a:rPr lang="en-AU" dirty="0" smtClean="0"/>
              <a:t>e proposals for a </a:t>
            </a:r>
            <a:r>
              <a:rPr lang="en-AU" dirty="0"/>
              <a:t>Security ad hoc </a:t>
            </a:r>
            <a:r>
              <a:rPr lang="en-AU" dirty="0" smtClean="0"/>
              <a:t>passed, but with 4 negative votes that required a CRM</a:t>
            </a:r>
            <a:endParaRPr lang="en-AU" dirty="0" smtClean="0"/>
          </a:p>
          <a:p>
            <a:pPr lvl="2"/>
            <a:r>
              <a:rPr lang="en-AU" dirty="0" smtClean="0"/>
              <a:t>The China NB protested about the IEEE 802 LS relating to the proposed Security ad hoc </a:t>
            </a:r>
          </a:p>
          <a:p>
            <a:pPr lvl="2"/>
            <a:r>
              <a:rPr lang="en-AU" dirty="0" smtClean="0"/>
              <a:t>A LS has been approved for transmission in relation to the protest, subject to an attempt by IEEE-SA staff to resolve the issue with ISO staff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focus on executing the PSDO process in </a:t>
            </a:r>
            <a:r>
              <a:rPr lang="en-AU" dirty="0" smtClean="0"/>
              <a:t>Hawaii in Sept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</a:t>
            </a:r>
            <a:r>
              <a:rPr lang="en-AU" dirty="0" smtClean="0"/>
              <a:t>Hawaii in Sept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Prepare for SC6 meeting in Oct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264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July 2017 (Berlin) closing report</vt:lpstr>
      <vt:lpstr>The IEEE 802 JTC1 SC focused on executing the PSDO process in Berlin in July 2017</vt:lpstr>
      <vt:lpstr>The IEEE 802 JTC1 SC will focus on executing the PSDO process in Hawaii in Sept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2017-07-12T10:10:15Z</dcterms:modified>
</cp:coreProperties>
</file>