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887" r:id="rId3"/>
    <p:sldId id="1953" r:id="rId4"/>
    <p:sldId id="1954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83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802.11-17/0896r2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802.11-17/0896r2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802.11-17/1130r0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66-01-00EC-802-to-jtc1-sc6-wg1-liaison-statement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899-00-0jtc-proposed-ls-to-sc6-wrt-violation-allegation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899-00-0jtc-proposed-ls-to-sc6-wrt-violation-allegation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LS Recommendation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July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IEEE 802 JTC1 SC is recommending that a LS be sent to SC6 in relation to an allegation from China NB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JTC1/SC6 recently conducted a ballot on a proposal by the China NB to establish a Security Ad Hoc within WG1</a:t>
            </a:r>
          </a:p>
          <a:p>
            <a:pPr lvl="1"/>
            <a:r>
              <a:rPr lang="en-AU" dirty="0" smtClean="0"/>
              <a:t>In March 2017, IEEE 802 sent a </a:t>
            </a:r>
            <a:r>
              <a:rPr lang="en-AU" dirty="0" smtClean="0">
                <a:hlinkClick r:id="rId2"/>
              </a:rPr>
              <a:t>LS</a:t>
            </a:r>
            <a:r>
              <a:rPr lang="en-AU" dirty="0" smtClean="0"/>
              <a:t> to SC6, although it was only actually posted to the SC6 document server on 10 May 2017</a:t>
            </a:r>
          </a:p>
          <a:p>
            <a:pPr lvl="1"/>
            <a:r>
              <a:rPr lang="en-AU" dirty="0" smtClean="0"/>
              <a:t>On the 15 May 2017, the same day the ballots closed, the China NB posted a protest in relation IEEE 802’s LS</a:t>
            </a:r>
          </a:p>
          <a:p>
            <a:pPr lvl="1"/>
            <a:r>
              <a:rPr lang="en-AU" dirty="0" smtClean="0"/>
              <a:t>The protest highlighted a variety of issues; the most important was an allegation that IEEE 802 violated the JTC1 Directives</a:t>
            </a:r>
          </a:p>
          <a:p>
            <a:pPr lvl="1"/>
            <a:r>
              <a:rPr lang="en-AU" dirty="0" smtClean="0"/>
              <a:t>The IEEE 802 JTC1 SC has developed a response that particularly addresses this allegation, but also includes other related comments</a:t>
            </a:r>
          </a:p>
          <a:p>
            <a:pPr lvl="1"/>
            <a:r>
              <a:rPr lang="en-AU" dirty="0" smtClean="0"/>
              <a:t>IEEE-SA staff have asked that the LS not be sent if they can resolve the allegation before 31 July 2017 by working directly with ISO staff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if the issue cannot be resolved by 31 July by direct discussions between ISO &amp; IEEE-SA staff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in IEEE 802 JTC1 SC</a:t>
            </a:r>
            <a:endParaRPr lang="en-AU" dirty="0" smtClean="0"/>
          </a:p>
          <a:p>
            <a:pPr lvl="1"/>
            <a:r>
              <a:rPr lang="en-AU" i="1" dirty="0" smtClean="0"/>
              <a:t>IEEE 802 JTC1 SC recommends to IEEE 802 EC that </a:t>
            </a:r>
            <a:r>
              <a:rPr lang="en-AU" i="1" dirty="0" smtClean="0">
                <a:hlinkClick r:id="rId2"/>
              </a:rPr>
              <a:t>11-17-0899-01</a:t>
            </a:r>
            <a:r>
              <a:rPr lang="en-AU" i="1" dirty="0" smtClean="0"/>
              <a:t>  </a:t>
            </a:r>
            <a:r>
              <a:rPr lang="en-AU" i="1" dirty="0" smtClean="0"/>
              <a:t>be sent </a:t>
            </a:r>
            <a:r>
              <a:rPr lang="en-AU" i="1" dirty="0" smtClean="0"/>
              <a:t>as </a:t>
            </a:r>
            <a:r>
              <a:rPr lang="en-AU" i="1" dirty="0" smtClean="0"/>
              <a:t>a LS to ISO/IEC JTC1/SC6 in relation to the allegation that IEEE 802 violated the JTC1 Directives during the recent ballot on forming a Security Ad Hoc in </a:t>
            </a:r>
            <a:r>
              <a:rPr lang="en-AU" i="1" dirty="0" smtClean="0"/>
              <a:t>SC6. The LS  should be authorised for actual </a:t>
            </a:r>
            <a:r>
              <a:rPr lang="en-AU" i="1" dirty="0" smtClean="0"/>
              <a:t>transmission by the </a:t>
            </a:r>
            <a:r>
              <a:rPr lang="en-AU" i="1" dirty="0" smtClean="0"/>
              <a:t>IEEE 802 EC Chair on the advice of IEEE-SA staff after the 31 July 2017.</a:t>
            </a:r>
            <a:endParaRPr lang="en-AU" i="1" dirty="0" smtClean="0"/>
          </a:p>
          <a:p>
            <a:pPr lvl="1"/>
            <a:r>
              <a:rPr lang="en-AU" dirty="0" smtClean="0"/>
              <a:t>Result: passed 15/0/0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requested that IEEE 802 EC consider a motion </a:t>
            </a:r>
            <a:r>
              <a:rPr lang="en-AU" smtClean="0"/>
              <a:t>to approve the proposed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in IEEE 802 </a:t>
            </a:r>
            <a:r>
              <a:rPr lang="en-AU" dirty="0" smtClean="0"/>
              <a:t>EC</a:t>
            </a:r>
            <a:endParaRPr lang="en-AU" dirty="0" smtClean="0"/>
          </a:p>
          <a:p>
            <a:pPr lvl="1"/>
            <a:r>
              <a:rPr lang="en-AU" i="1" dirty="0" smtClean="0"/>
              <a:t>IEEE </a:t>
            </a:r>
            <a:r>
              <a:rPr lang="en-AU" i="1" dirty="0" smtClean="0"/>
              <a:t>802 EC </a:t>
            </a:r>
            <a:r>
              <a:rPr lang="en-AU" i="1" dirty="0" smtClean="0"/>
              <a:t>approves that </a:t>
            </a:r>
            <a:r>
              <a:rPr lang="en-AU" i="1" dirty="0" smtClean="0">
                <a:hlinkClick r:id="rId2"/>
              </a:rPr>
              <a:t>11-17-0899-01</a:t>
            </a:r>
            <a:r>
              <a:rPr lang="en-AU" i="1" dirty="0" smtClean="0"/>
              <a:t>  </a:t>
            </a:r>
            <a:r>
              <a:rPr lang="en-AU" i="1" dirty="0" smtClean="0"/>
              <a:t>be sent </a:t>
            </a:r>
            <a:r>
              <a:rPr lang="en-AU" i="1" dirty="0" smtClean="0"/>
              <a:t>as </a:t>
            </a:r>
            <a:r>
              <a:rPr lang="en-AU" i="1" dirty="0" smtClean="0"/>
              <a:t>a LS to ISO/IEC JTC1/SC6 in relation to the allegation that IEEE 802 violated the JTC1 Directives during the recent ballot on forming a Security Ad Hoc in </a:t>
            </a:r>
            <a:r>
              <a:rPr lang="en-AU" i="1" dirty="0" smtClean="0"/>
              <a:t>SC6. The LS  should be authorised for actual </a:t>
            </a:r>
            <a:r>
              <a:rPr lang="en-AU" i="1" dirty="0" smtClean="0"/>
              <a:t>transmission by the </a:t>
            </a:r>
            <a:r>
              <a:rPr lang="en-AU" i="1" dirty="0" smtClean="0"/>
              <a:t>IEEE 802 EC Chair on the advice of IEEE-SA staff after the 31 July 2017.</a:t>
            </a:r>
            <a:endParaRPr lang="en-AU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418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LS Recommendation</vt:lpstr>
      <vt:lpstr>IEEE 802 JTC1 SC is recommending that a LS be sent to SC6 in relation to an allegation from China NB …</vt:lpstr>
      <vt:lpstr>… if the issue cannot be resolved by 31 July by direct discussions between ISO &amp; IEEE-SA staff </vt:lpstr>
      <vt:lpstr>It is requested that IEEE 802 EC consider a motion to approve the proposed 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2017-07-11T15:47:34Z</dcterms:modified>
</cp:coreProperties>
</file>