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8"/>
  </p:notesMasterIdLst>
  <p:handoutMasterIdLst>
    <p:handoutMasterId r:id="rId9"/>
  </p:handoutMasterIdLst>
  <p:sldIdLst>
    <p:sldId id="500" r:id="rId2"/>
    <p:sldId id="501" r:id="rId3"/>
    <p:sldId id="503" r:id="rId4"/>
    <p:sldId id="504" r:id="rId5"/>
    <p:sldId id="502" r:id="rId6"/>
    <p:sldId id="505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33" autoAdjust="0"/>
    <p:restoredTop sz="90216" autoAdjust="0"/>
  </p:normalViewPr>
  <p:slideViewPr>
    <p:cSldViewPr>
      <p:cViewPr varScale="1">
        <p:scale>
          <a:sx n="78" d="100"/>
          <a:sy n="78" d="100"/>
        </p:scale>
        <p:origin x="96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sz="120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881427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sz="1200" dirty="0" smtClean="0">
                <a:ea typeface="굴림" charset="-127"/>
              </a:rPr>
              <a:t>Submission</a:t>
            </a:r>
            <a:endParaRPr lang="en-US" altLang="ko-KR" sz="1200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sz="1200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9796665" y="6477000"/>
            <a:ext cx="1620636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9796848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7526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9796665" y="6477000"/>
            <a:ext cx="1620636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8691566" y="394156"/>
            <a:ext cx="256910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802.11-17/1124r1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 sz="1200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406400" y="394156"/>
            <a:ext cx="3352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July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838200"/>
            <a:ext cx="8534400" cy="1066800"/>
          </a:xfrm>
          <a:noFill/>
        </p:spPr>
        <p:txBody>
          <a:bodyPr/>
          <a:lstStyle/>
          <a:p>
            <a:r>
              <a:rPr lang="en-US" sz="2400" dirty="0"/>
              <a:t>11az STA Polling for MU NDP Ranging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91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>
                <a:latin typeface="Times New Roman" pitchFamily="18" charset="0"/>
                <a:ea typeface="굴림" pitchFamily="34" charset="-127"/>
              </a:rPr>
              <a:t> 2017-07-10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2057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437485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677870"/>
              </p:ext>
            </p:extLst>
          </p:nvPr>
        </p:nvGraphicFramePr>
        <p:xfrm>
          <a:off x="2419350" y="2590800"/>
          <a:ext cx="7334250" cy="1283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61360"/>
                <a:gridCol w="1272340"/>
                <a:gridCol w="177566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Liwen</a:t>
                      </a:r>
                      <a:r>
                        <a:rPr lang="en-US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Chu</a:t>
                      </a:r>
                      <a:endParaRPr lang="en-US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Christian Berger</a:t>
                      </a:r>
                      <a:endParaRPr lang="en-US" sz="800" dirty="0">
                        <a:latin typeface="+mn-lt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Niranjan Grandhe</a:t>
                      </a:r>
                      <a:endParaRPr lang="en-US" sz="8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MU NDP Ranging SP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16000" y="1752600"/>
            <a:ext cx="10363200" cy="1801535"/>
          </a:xfrm>
        </p:spPr>
        <p:txBody>
          <a:bodyPr/>
          <a:lstStyle/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/>
              <a:t>MU NDP Ranging SPs are established through STA-AP negotiation</a:t>
            </a:r>
          </a:p>
          <a:p>
            <a:pPr marL="800100" lvl="2" indent="-342900"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dirty="0"/>
              <a:t>AP knows the STAs’ SPs (service period) for ranging.</a:t>
            </a:r>
          </a:p>
          <a:p>
            <a:pPr marL="800100" lvl="2" indent="-342900"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dirty="0"/>
              <a:t>Individual TWTs are used to define the SPs for NDP MU ranging.</a:t>
            </a:r>
          </a:p>
          <a:p>
            <a:pPr marL="800100" lvl="2" indent="-342900"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dirty="0"/>
              <a:t>In TWT SP for measurement NDP exchange, two stages STAs’ polling, NDP exchange</a:t>
            </a:r>
          </a:p>
          <a:p>
            <a:pPr marL="1257300" lvl="3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dirty="0"/>
              <a:t>Before MU NDP exchange, STAs’ readiness need to be polled. 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2</a:t>
            </a:fld>
            <a:endParaRPr lang="en-GB" dirty="0" smtClean="0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1672909" y="3830379"/>
            <a:ext cx="8846182" cy="2341821"/>
            <a:chOff x="2309664" y="3637244"/>
            <a:chExt cx="7560840" cy="2001556"/>
          </a:xfrm>
        </p:grpSpPr>
        <p:cxnSp>
          <p:nvCxnSpPr>
            <p:cNvPr id="26" name="Straight Connector 25"/>
            <p:cNvCxnSpPr/>
            <p:nvPr/>
          </p:nvCxnSpPr>
          <p:spPr bwMode="auto">
            <a:xfrm>
              <a:off x="2309664" y="4861380"/>
              <a:ext cx="75608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Rectangle 26"/>
            <p:cNvSpPr/>
            <p:nvPr/>
          </p:nvSpPr>
          <p:spPr bwMode="auto">
            <a:xfrm>
              <a:off x="2885728" y="4861380"/>
              <a:ext cx="113432" cy="21602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711128" y="5062596"/>
              <a:ext cx="606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EFTM Request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173760" y="4645356"/>
              <a:ext cx="113432" cy="21602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42072" y="4285316"/>
              <a:ext cx="7797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EFTM Response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677816" y="4861380"/>
              <a:ext cx="113432" cy="21602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03216" y="5062596"/>
              <a:ext cx="678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EFTM Request</a:t>
              </a: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4004263" y="4645356"/>
              <a:ext cx="72008" cy="21602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749825" y="4285316"/>
              <a:ext cx="7797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EFTM Response</a:t>
              </a: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 flipH="1" flipV="1">
              <a:off x="3267034" y="4306582"/>
              <a:ext cx="6164" cy="3748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3267034" y="4357324"/>
              <a:ext cx="5256584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Straight Arrow Connector 36"/>
            <p:cNvCxnSpPr/>
            <p:nvPr/>
          </p:nvCxnSpPr>
          <p:spPr bwMode="auto">
            <a:xfrm>
              <a:off x="5334000" y="4357324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/>
            <p:cNvCxnSpPr/>
            <p:nvPr/>
          </p:nvCxnSpPr>
          <p:spPr bwMode="auto">
            <a:xfrm>
              <a:off x="6846168" y="4357324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8214320" y="4357324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4068061" y="3997284"/>
              <a:ext cx="0" cy="72008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4109864" y="3989074"/>
              <a:ext cx="424847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Arrow Connector 41"/>
            <p:cNvCxnSpPr/>
            <p:nvPr/>
          </p:nvCxnSpPr>
          <p:spPr bwMode="auto">
            <a:xfrm>
              <a:off x="5334000" y="3997284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6846168" y="3997284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8214320" y="3997284"/>
              <a:ext cx="0" cy="28803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5" name="Rectangle 44"/>
            <p:cNvSpPr/>
            <p:nvPr/>
          </p:nvSpPr>
          <p:spPr bwMode="auto">
            <a:xfrm>
              <a:off x="5334000" y="4645356"/>
              <a:ext cx="720080" cy="21602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304904" y="4918580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EFTM NDP</a:t>
              </a:r>
            </a:p>
            <a:p>
              <a:r>
                <a:rPr lang="en-US" sz="900" dirty="0"/>
                <a:t>Ranging SP</a:t>
              </a: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6846168" y="4645356"/>
              <a:ext cx="720080" cy="21602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17072" y="4918580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EFTM NDP</a:t>
              </a:r>
            </a:p>
            <a:p>
              <a:r>
                <a:rPr lang="en-US" sz="900" dirty="0"/>
                <a:t>Ranging SP</a:t>
              </a:r>
            </a:p>
          </p:txBody>
        </p:sp>
        <p:sp>
          <p:nvSpPr>
            <p:cNvPr id="49" name="Rectangle 48"/>
            <p:cNvSpPr/>
            <p:nvPr/>
          </p:nvSpPr>
          <p:spPr bwMode="auto">
            <a:xfrm>
              <a:off x="8214320" y="4645356"/>
              <a:ext cx="792088" cy="216024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185224" y="4918580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EFTM NDP</a:t>
              </a:r>
            </a:p>
            <a:p>
              <a:r>
                <a:rPr lang="en-US" sz="900" dirty="0"/>
                <a:t>Ranging SP</a:t>
              </a:r>
            </a:p>
          </p:txBody>
        </p:sp>
        <p:cxnSp>
          <p:nvCxnSpPr>
            <p:cNvPr id="51" name="Straight Connector 50"/>
            <p:cNvCxnSpPr/>
            <p:nvPr/>
          </p:nvCxnSpPr>
          <p:spPr bwMode="auto">
            <a:xfrm>
              <a:off x="9078416" y="4429332"/>
              <a:ext cx="648072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TextBox 51"/>
            <p:cNvSpPr txBox="1"/>
            <p:nvPr/>
          </p:nvSpPr>
          <p:spPr>
            <a:xfrm>
              <a:off x="5334001" y="3637244"/>
              <a:ext cx="290015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AP poll STA’s availability at the beginning of EFTM SP</a:t>
              </a:r>
            </a:p>
          </p:txBody>
        </p:sp>
        <p:cxnSp>
          <p:nvCxnSpPr>
            <p:cNvPr id="53" name="Straight Arrow Connector 52"/>
            <p:cNvCxnSpPr/>
            <p:nvPr/>
          </p:nvCxnSpPr>
          <p:spPr bwMode="auto">
            <a:xfrm flipH="1">
              <a:off x="5406008" y="3853268"/>
              <a:ext cx="432048" cy="7200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Straight Arrow Connector 53"/>
            <p:cNvCxnSpPr/>
            <p:nvPr/>
          </p:nvCxnSpPr>
          <p:spPr bwMode="auto">
            <a:xfrm>
              <a:off x="6299580" y="3853268"/>
              <a:ext cx="648072" cy="72008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Arrow Connector 54"/>
            <p:cNvCxnSpPr/>
            <p:nvPr/>
          </p:nvCxnSpPr>
          <p:spPr bwMode="auto">
            <a:xfrm>
              <a:off x="7134200" y="3781260"/>
              <a:ext cx="1152128" cy="79208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Right Brace 55"/>
            <p:cNvSpPr/>
            <p:nvPr/>
          </p:nvSpPr>
          <p:spPr bwMode="auto">
            <a:xfrm rot="5400000">
              <a:off x="6054080" y="4573348"/>
              <a:ext cx="144016" cy="1584176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613823" y="5407968"/>
              <a:ext cx="103746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EFTM SP Interval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STA’s Polling without OFDMA Random Access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dirty="0"/>
              <a:t>Different STAs with different ranging requirement, e.g. security requirement or non-security requirement can be grouped to different TWT SP and polled separately. </a:t>
            </a:r>
          </a:p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dirty="0"/>
              <a:t>Basic Trigger with specific AIDs of STAs in User Info fields can poll STAs’ readiness before NDP ranging measurement.</a:t>
            </a:r>
          </a:p>
          <a:p>
            <a:pPr marL="800100" lvl="2" indent="-342900"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400" dirty="0"/>
              <a:t>9, 18, 37, 74 STAs can be polled in 20MHz, 40MHz, 80MHz, 160/80+80MHz respectively without UL MU MIMO operation. </a:t>
            </a:r>
          </a:p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400" dirty="0"/>
              <a:t>11ax features or 11ax feature with minor changes can be used here.</a:t>
            </a:r>
          </a:p>
          <a:p>
            <a:endParaRPr lang="en-US" dirty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3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STA’s Polling OFDMA Random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dirty="0"/>
              <a:t>Different STAs with different ranging requirement, e.g. security requirement or non-security requirement can be grouped to different TWT SP and polled separately. </a:t>
            </a:r>
          </a:p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dirty="0"/>
              <a:t>If many STAs are grouped together in one TWT SP,</a:t>
            </a:r>
          </a:p>
          <a:p>
            <a:pPr marL="800100" lvl="2" indent="-342900"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dirty="0"/>
              <a:t>OFDMA random access can be used for STAs to report their readiness.</a:t>
            </a:r>
          </a:p>
          <a:p>
            <a:pPr marL="800100" lvl="2" indent="-342900"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dirty="0"/>
              <a:t>STAs can contend the random RUs for transmitting PS-Poll or </a:t>
            </a:r>
            <a:r>
              <a:rPr lang="en-US" sz="2000" dirty="0" err="1"/>
              <a:t>QoS</a:t>
            </a:r>
            <a:r>
              <a:rPr lang="en-US" sz="2000" dirty="0"/>
              <a:t> Null</a:t>
            </a:r>
          </a:p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dirty="0"/>
              <a:t>Basic Trigger with specific AID 2045 in User Info fields can poll STAs’ readiness before NDP ranging measurement.</a:t>
            </a:r>
          </a:p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dirty="0"/>
              <a:t>11ax features or 11ax feature with minor changes can be used here.</a:t>
            </a:r>
          </a:p>
          <a:p>
            <a:endParaRPr lang="en-US" dirty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4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dirty="0"/>
              <a:t>Do you agree that the polling part of the measurement MU Ranging phase shall use MAC based frame feedback using scheduled OFDMA and OFDMA RA?</a:t>
            </a:r>
          </a:p>
          <a:p>
            <a:pPr marL="1257300" lvl="3" indent="-342900">
              <a:buClr>
                <a:srgbClr val="D7381B"/>
              </a:buClr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5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dirty="0"/>
              <a:t>Move to add the following text to 11az SFD:</a:t>
            </a:r>
          </a:p>
          <a:p>
            <a:pPr marL="800100" lvl="2" indent="-342900"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2000" dirty="0"/>
              <a:t>the polling part of the measurement MU Ranging phase shall use MAC based frame feedback using scheduled OFDMA and OFDMA RA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5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6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93656</TotalTime>
  <Words>434</Words>
  <Application>Microsoft Office PowerPoint</Application>
  <PresentationFormat>Widescreen</PresentationFormat>
  <Paragraphs>67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굴림</vt:lpstr>
      <vt:lpstr>맑은 고딕</vt:lpstr>
      <vt:lpstr>Arial</vt:lpstr>
      <vt:lpstr>Times New Roman</vt:lpstr>
      <vt:lpstr>1_802.11-09/0091r0</vt:lpstr>
      <vt:lpstr>11az STA Polling for MU NDP Ranging</vt:lpstr>
      <vt:lpstr>MU NDP Ranging SP</vt:lpstr>
      <vt:lpstr>STA’s Polling without OFDMA Random Access</vt:lpstr>
      <vt:lpstr>STA’s Polling OFDMA Random Access</vt:lpstr>
      <vt:lpstr>Straw Poll</vt:lpstr>
      <vt:lpstr>Motion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Christian Berger</cp:lastModifiedBy>
  <cp:revision>1959</cp:revision>
  <cp:lastPrinted>1998-02-10T13:28:06Z</cp:lastPrinted>
  <dcterms:created xsi:type="dcterms:W3CDTF">2008-03-19T13:28:15Z</dcterms:created>
  <dcterms:modified xsi:type="dcterms:W3CDTF">2017-07-13T10:21:59Z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