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8"/>
  </p:notesMasterIdLst>
  <p:handoutMasterIdLst>
    <p:handoutMasterId r:id="rId9"/>
  </p:handoutMasterIdLst>
  <p:sldIdLst>
    <p:sldId id="500" r:id="rId2"/>
    <p:sldId id="501" r:id="rId3"/>
    <p:sldId id="503" r:id="rId4"/>
    <p:sldId id="504" r:id="rId5"/>
    <p:sldId id="502" r:id="rId6"/>
    <p:sldId id="50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xmlns="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3" autoAdjust="0"/>
    <p:restoredTop sz="90216" autoAdjust="0"/>
  </p:normalViewPr>
  <p:slideViewPr>
    <p:cSldViewPr>
      <p:cViewPr>
        <p:scale>
          <a:sx n="80" d="100"/>
          <a:sy n="80" d="100"/>
        </p:scale>
        <p:origin x="-8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48873" y="6475413"/>
            <a:ext cx="159505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76399" y="394156"/>
            <a:ext cx="25691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802.11-17/1124r0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July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11az STA Polling for MU NDP Ranging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2017-07-10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1920799"/>
              </p:ext>
            </p:extLst>
          </p:nvPr>
        </p:nvGraphicFramePr>
        <p:xfrm>
          <a:off x="895350" y="2590800"/>
          <a:ext cx="7334250" cy="1283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61360"/>
                <a:gridCol w="1272340"/>
                <a:gridCol w="177566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Liwen</a:t>
                      </a:r>
                      <a:r>
                        <a:rPr lang="en-US" sz="1200" baseline="0" dirty="0" smtClean="0"/>
                        <a:t> Chu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Christian Berger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Niranjan Grandhe</a:t>
                      </a:r>
                      <a:endParaRPr lang="en-US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10600" cy="762000"/>
          </a:xfrm>
        </p:spPr>
        <p:txBody>
          <a:bodyPr/>
          <a:lstStyle/>
          <a:p>
            <a:r>
              <a:rPr lang="en-US" sz="2800" dirty="0" smtClean="0"/>
              <a:t>MU </a:t>
            </a:r>
            <a:r>
              <a:rPr lang="en-US" sz="2800" dirty="0" smtClean="0"/>
              <a:t>NDP Ranging SP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24744"/>
            <a:ext cx="9144000" cy="184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MU NDP Ranging </a:t>
            </a:r>
            <a:r>
              <a:rPr lang="en-US" sz="1800" dirty="0" smtClean="0"/>
              <a:t>SPs are established through </a:t>
            </a:r>
            <a:r>
              <a:rPr lang="en-US" sz="1800" dirty="0" smtClean="0"/>
              <a:t>STA-AP negotiation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dirty="0" smtClean="0"/>
              <a:t>AP knows the </a:t>
            </a:r>
            <a:r>
              <a:rPr lang="en-US" sz="1800" dirty="0" smtClean="0"/>
              <a:t>STAs’ SPs </a:t>
            </a:r>
            <a:r>
              <a:rPr lang="en-US" sz="1800" dirty="0" smtClean="0"/>
              <a:t>(service period) for ranging.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dirty="0" smtClean="0"/>
              <a:t>Individual TWTs are used to define the SPs for NDP MU ranging</a:t>
            </a:r>
            <a:r>
              <a:rPr lang="en-US" sz="1800" dirty="0" smtClean="0"/>
              <a:t>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dirty="0" smtClean="0"/>
              <a:t>In TWT SP for measurement NDP exchange, two stages STAs’ polling, NDP exchange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Before MU NDP exchange, STAs’ readiness need to be polled. </a:t>
            </a:r>
            <a:endParaRPr lang="en-US" sz="1800" dirty="0" smtClean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2</a:t>
            </a:fld>
            <a:endParaRPr lang="en-GB" dirty="0" smtClean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785664" y="486138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1361728" y="4861380"/>
            <a:ext cx="11343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87128" y="5062596"/>
            <a:ext cx="60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EFTM Request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649760" y="4645356"/>
            <a:ext cx="11343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18071" y="4285316"/>
            <a:ext cx="77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EFTM Response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153816" y="4861380"/>
            <a:ext cx="11343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79216" y="5062596"/>
            <a:ext cx="67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EFTM Request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480263" y="4645356"/>
            <a:ext cx="72008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25824" y="4285316"/>
            <a:ext cx="77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EFTM Response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 flipH="1" flipV="1">
            <a:off x="1743034" y="4306582"/>
            <a:ext cx="6164" cy="3748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1743034" y="4357324"/>
            <a:ext cx="52565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3810000" y="435732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5322168" y="435732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690320" y="435732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2544061" y="3997284"/>
            <a:ext cx="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2585864" y="3989074"/>
            <a:ext cx="42484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810000" y="399728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322168" y="399728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6690320" y="399728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tangle 44"/>
          <p:cNvSpPr/>
          <p:nvPr/>
        </p:nvSpPr>
        <p:spPr bwMode="auto">
          <a:xfrm>
            <a:off x="3810000" y="4645356"/>
            <a:ext cx="72008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80903" y="491858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EFTM NDP</a:t>
            </a:r>
          </a:p>
          <a:p>
            <a:r>
              <a:rPr lang="en-US" sz="900" dirty="0" smtClean="0"/>
              <a:t>Ranging SP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2168" y="4645356"/>
            <a:ext cx="720080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93071" y="491858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EFTM NDP</a:t>
            </a:r>
          </a:p>
          <a:p>
            <a:r>
              <a:rPr lang="en-US" sz="900" dirty="0" smtClean="0"/>
              <a:t>Ranging SP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690320" y="4645356"/>
            <a:ext cx="792088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61223" y="491858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EFTM NDP</a:t>
            </a:r>
          </a:p>
          <a:p>
            <a:r>
              <a:rPr lang="en-US" sz="900" dirty="0" smtClean="0"/>
              <a:t>Ranging SP</a:t>
            </a: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7554416" y="4429332"/>
            <a:ext cx="648072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3810000" y="3637244"/>
            <a:ext cx="29001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AP poll STA’s availability at the beginning of EFTM SP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 flipH="1">
            <a:off x="3882008" y="3853268"/>
            <a:ext cx="432048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4775580" y="3853268"/>
            <a:ext cx="648072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5610200" y="3781260"/>
            <a:ext cx="1152128" cy="7920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ight Brace 55"/>
          <p:cNvSpPr/>
          <p:nvPr/>
        </p:nvSpPr>
        <p:spPr bwMode="auto">
          <a:xfrm rot="5400000">
            <a:off x="4530080" y="4573348"/>
            <a:ext cx="144016" cy="15841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089822" y="5407968"/>
            <a:ext cx="10374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EFTM SP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10600" cy="762000"/>
          </a:xfrm>
        </p:spPr>
        <p:txBody>
          <a:bodyPr/>
          <a:lstStyle/>
          <a:p>
            <a:r>
              <a:rPr lang="en-US" sz="2800" dirty="0" smtClean="0"/>
              <a:t>STA’s Polling without OFDMA Random Access</a:t>
            </a:r>
            <a:endParaRPr lang="en-US" sz="2800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0" y="1196752"/>
            <a:ext cx="91440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kern="0" dirty="0" smtClean="0"/>
              <a:t>Different STAs with different ranging requirement, e.g. security requirement or non-security requirement can be grouped to different TWT SP and polled separately. 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+mn-lt"/>
              </a:rPr>
              <a:t>Basic </a:t>
            </a:r>
            <a:r>
              <a:rPr lang="en-US" sz="2400" kern="0" dirty="0" smtClean="0">
                <a:latin typeface="+mn-lt"/>
              </a:rPr>
              <a:t>Trigger with specific AIDs of STAs in User Info fields can poll STAs’ readiness before NDP ranging measurement.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400" kern="0" dirty="0" smtClean="0">
                <a:latin typeface="+mn-lt"/>
              </a:rPr>
              <a:t>9, 18, 37, 74 STAs can be polled in 20MHz, 40MHz, 80MHz, 160/80+80MHz respectively without UL MU MIMO </a:t>
            </a:r>
            <a:r>
              <a:rPr lang="en-US" sz="2400" kern="0" dirty="0" smtClean="0">
                <a:latin typeface="+mn-lt"/>
              </a:rPr>
              <a:t>operation. </a:t>
            </a:r>
            <a:endParaRPr lang="en-US" sz="2400" kern="0" dirty="0" smtClean="0">
              <a:latin typeface="+mn-lt"/>
            </a:endParaRP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+mn-lt"/>
              </a:rPr>
              <a:t>11ax </a:t>
            </a:r>
            <a:r>
              <a:rPr lang="en-US" sz="2400" kern="0" dirty="0" smtClean="0">
                <a:latin typeface="+mn-lt"/>
              </a:rPr>
              <a:t>features </a:t>
            </a:r>
            <a:r>
              <a:rPr lang="en-US" sz="2400" kern="0" dirty="0" smtClean="0">
                <a:latin typeface="+mn-lt"/>
              </a:rPr>
              <a:t>or 11ax feature with minor changes can </a:t>
            </a:r>
            <a:r>
              <a:rPr lang="en-US" sz="2400" kern="0" dirty="0" smtClean="0">
                <a:latin typeface="+mn-lt"/>
              </a:rPr>
              <a:t>be used </a:t>
            </a:r>
            <a:r>
              <a:rPr lang="en-US" sz="2400" kern="0" dirty="0" smtClean="0">
                <a:latin typeface="+mn-lt"/>
              </a:rPr>
              <a:t>here.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6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10600" cy="762000"/>
          </a:xfrm>
        </p:spPr>
        <p:txBody>
          <a:bodyPr/>
          <a:lstStyle/>
          <a:p>
            <a:r>
              <a:rPr lang="en-US" sz="2800" dirty="0" smtClean="0"/>
              <a:t>STA’s Polling </a:t>
            </a:r>
            <a:r>
              <a:rPr lang="en-US" sz="2800" dirty="0" smtClean="0"/>
              <a:t>OFDMA </a:t>
            </a:r>
            <a:r>
              <a:rPr lang="en-US" sz="2800" dirty="0" smtClean="0"/>
              <a:t>Random Access</a:t>
            </a:r>
            <a:endParaRPr lang="en-US" sz="2800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4</a:t>
            </a:fld>
            <a:endParaRPr lang="en-GB" dirty="0" smtClean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0" y="1196752"/>
            <a:ext cx="9144000" cy="3527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kern="0" dirty="0" smtClean="0"/>
              <a:t>Different STAs with different ranging requirement, e.g. security requirement or non-security requirement can be grouped to different TWT SP and polled separately. 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kern="0" dirty="0" smtClean="0">
                <a:latin typeface="+mn-lt"/>
              </a:rPr>
              <a:t>If many STAs are grouped together in one TWT SP,</a:t>
            </a:r>
            <a:endParaRPr lang="en-US" sz="20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kern="0" dirty="0" smtClean="0"/>
              <a:t>OFDMA random access can be used for STAs to report their readiness</a:t>
            </a:r>
            <a:r>
              <a:rPr lang="en-US" sz="2000" kern="0" dirty="0" smtClean="0">
                <a:latin typeface="+mn-lt"/>
              </a:rPr>
              <a:t>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kern="0" dirty="0" smtClean="0">
                <a:latin typeface="+mn-lt"/>
              </a:rPr>
              <a:t>STAs can contend the random RUs for transmitting PS-Poll or QoS Null</a:t>
            </a:r>
            <a:endParaRPr lang="en-US" sz="2000" kern="0" dirty="0" smtClean="0">
              <a:latin typeface="+mn-lt"/>
            </a:endParaRP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kern="0" dirty="0" smtClean="0">
                <a:latin typeface="+mn-lt"/>
              </a:rPr>
              <a:t>Basic Trigger with specific </a:t>
            </a:r>
            <a:r>
              <a:rPr lang="en-US" sz="2000" kern="0" dirty="0" smtClean="0">
                <a:latin typeface="+mn-lt"/>
              </a:rPr>
              <a:t>AID 2045 in </a:t>
            </a:r>
            <a:r>
              <a:rPr lang="en-US" sz="2000" kern="0" dirty="0" smtClean="0">
                <a:latin typeface="+mn-lt"/>
              </a:rPr>
              <a:t>User Info fields can poll STAs’ readiness before NDP ranging measurement.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kern="0" dirty="0" smtClean="0"/>
              <a:t>11ax features or 11ax feature with minor changes can be used here</a:t>
            </a:r>
            <a:r>
              <a:rPr lang="en-US" sz="2000" kern="0" dirty="0" smtClean="0">
                <a:latin typeface="+mn-lt"/>
              </a:rPr>
              <a:t>.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6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</a:t>
            </a:r>
            <a:endParaRPr lang="en-US" sz="2800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5</a:t>
            </a:fld>
            <a:endParaRPr lang="en-GB" dirty="0" smtClean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0" y="1196752"/>
            <a:ext cx="91440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Do you agree that </a:t>
            </a:r>
            <a:r>
              <a:rPr lang="en-US" sz="2000" dirty="0" smtClean="0"/>
              <a:t>the polling part of the measurement MU Ranging phase shall use MAC based frame feedback using scheduled OFDMA and OFDMA </a:t>
            </a:r>
            <a:r>
              <a:rPr lang="en-US" sz="2000" dirty="0" smtClean="0"/>
              <a:t>RA?</a:t>
            </a:r>
            <a:endParaRPr lang="en-US" sz="2000" kern="0" dirty="0" smtClean="0">
              <a:latin typeface="+mn-lt"/>
            </a:endParaRP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6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10600" cy="762000"/>
          </a:xfrm>
        </p:spPr>
        <p:txBody>
          <a:bodyPr/>
          <a:lstStyle/>
          <a:p>
            <a:r>
              <a:rPr lang="en-US" sz="2800" dirty="0" smtClean="0"/>
              <a:t>Motion</a:t>
            </a:r>
            <a:endParaRPr lang="en-US" sz="2800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6</a:t>
            </a:fld>
            <a:endParaRPr lang="en-GB" dirty="0" smtClean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0" y="1196752"/>
            <a:ext cx="91440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Move to add the following text to 11az 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dirty="0" smtClean="0"/>
              <a:t>the </a:t>
            </a:r>
            <a:r>
              <a:rPr lang="en-US" sz="2000" dirty="0" smtClean="0"/>
              <a:t>polling part of the measurement MU Ranging phase shall use MAC based frame feedback using scheduled OFDMA and OFDMA </a:t>
            </a:r>
            <a:r>
              <a:rPr lang="en-US" sz="2000" dirty="0" smtClean="0"/>
              <a:t>RA.</a:t>
            </a:r>
            <a:endParaRPr lang="en-US" sz="2000" kern="0" dirty="0" smtClean="0">
              <a:latin typeface="+mn-lt"/>
            </a:endParaRP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6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93649</TotalTime>
  <Words>430</Words>
  <Application>Microsoft Office PowerPoint</Application>
  <PresentationFormat>On-screen Show (4:3)</PresentationFormat>
  <Paragraphs>63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1_802.11-09/0091r0</vt:lpstr>
      <vt:lpstr>11az STA Polling for MU NDP Ranging</vt:lpstr>
      <vt:lpstr>MU NDP Ranging SP</vt:lpstr>
      <vt:lpstr>STA’s Polling without OFDMA Random Access</vt:lpstr>
      <vt:lpstr>STA’s Polling OFDMA Random Access</vt:lpstr>
      <vt:lpstr>Straw Poll</vt:lpstr>
      <vt:lpstr>Motion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Windows User</cp:lastModifiedBy>
  <cp:revision>1955</cp:revision>
  <cp:lastPrinted>1998-02-10T13:28:06Z</cp:lastPrinted>
  <dcterms:created xsi:type="dcterms:W3CDTF">2008-03-19T13:28:15Z</dcterms:created>
  <dcterms:modified xsi:type="dcterms:W3CDTF">2017-07-13T09:21:40Z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