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88" r:id="rId3"/>
    <p:sldId id="289" r:id="rId4"/>
    <p:sldId id="283" r:id="rId5"/>
    <p:sldId id="291" r:id="rId6"/>
    <p:sldId id="286" r:id="rId7"/>
    <p:sldId id="294" r:id="rId8"/>
    <p:sldId id="295" r:id="rId9"/>
    <p:sldId id="29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589" y="332601"/>
            <a:ext cx="3372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802.11-17/1115r4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[2][3]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AID may not needed for broadcast announcement,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600" kern="0" dirty="0" smtClean="0"/>
              <a:t>decrease WUR frame overhead</a:t>
            </a:r>
            <a:endParaRPr lang="en-US" sz="16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management frame wakeup or management info announcement to announce new BSS operation parameters,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71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95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876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058078" y="48768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287114" y="4876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870502" y="5181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03902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470702" y="5181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024300" y="51816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386500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19800" y="48006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518160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4876800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352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76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0866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3200" y="58674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58674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5439078" y="58674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7210914" y="58674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2251502" y="61722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784902" y="61722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851702" y="61722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5405300" y="61722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3103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64008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6400800" y="5816516"/>
            <a:ext cx="7713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BSI Token</a:t>
            </a:r>
          </a:p>
          <a:p>
            <a:r>
              <a:rPr lang="en-US" sz="1050" dirty="0" smtClean="0"/>
              <a:t>=0</a:t>
            </a:r>
            <a:endParaRPr lang="en-US" sz="1050" dirty="0"/>
          </a:p>
        </p:txBody>
      </p:sp>
      <p:cxnSp>
        <p:nvCxnSpPr>
          <p:cNvPr id="38" name="Straight Arrow Connector 37"/>
          <p:cNvCxnSpPr>
            <a:endCxn id="23" idx="0"/>
          </p:cNvCxnSpPr>
          <p:nvPr/>
        </p:nvCxnSpPr>
        <p:spPr bwMode="auto">
          <a:xfrm flipH="1">
            <a:off x="5638800" y="5587916"/>
            <a:ext cx="924877" cy="203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477000" y="5461084"/>
            <a:ext cx="23310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MAC address (may be removed)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[3][4]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A group STAs can wake up together to receive group frames, receive DL MU PPDU.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Static groups (group ID, group member) which are similar to 11ac’s DL MU group are maintained through Action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An AP can allocates some AIDs which are not used by associated STAs as group ID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One group ID can be allocated to a multicast MAC address.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Dynamic group (multicast group without group announcement/negotiation) are defined through different methods: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Part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The hash result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bit map which is similar to AID bitmap of TIM element is in LP Wakeup frame and/or sequential multiple LP Wakeup frames with SIFS inter-frame space.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 AID set which includes multiple AIDs is in LP Wakeup frame and/or sequential multiple LP Wakeup frames with SIFS inter-frame space.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Static group is preferable: Group negotiation can be managed through TWT negotiation, Group ID can be acquired from group ID set, e.g. 0 to 255, partial TSF time of TWT start time, or partial multicast address.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06298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43400" y="5638800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498" y="57150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461302" y="5664116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 ID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839314" y="57150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60198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842302" y="6019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59387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6576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60198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680589" y="57150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Proposed WUR Wake 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The Wakeup 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Type,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unicast, (broadcast may shared with unicast where specific LPSTAID is used to indicate broadcast)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broadcast for new management info, these two may be separated to two types or may need subtype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Extension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Compressed BSS Identifier (CBSSID),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STA Identifier (AID, partial AID or LPSTAID which is continuously allocated to LP STA),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payload,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FCS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The lengths of various fields just example.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939498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625298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14800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38800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15698" y="4114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930098" y="4114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711576" y="41148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LPSTAID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5763114" y="4114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0" y="4419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0574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124200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677798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8625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671102" y="41148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39498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25298" y="4724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57800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5698" y="4800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930098" y="4800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382114" y="4800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0" y="5105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105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54815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4114800" y="47244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3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4114800" y="4800600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New BSS Info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6324600" y="47497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1939498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276600" y="53848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6482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15698" y="54610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3394502" y="5410200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Time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4772514" y="54610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524000" y="57658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20574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3775502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18</a:t>
            </a:r>
            <a:endParaRPr 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48719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19400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613789" y="54610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6248400" y="5486400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 Sync</a:t>
            </a:r>
            <a:endParaRPr lang="en-US" sz="1050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1939498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276600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1054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15698" y="61468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394502" y="609600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Subtype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229714" y="61468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1524000" y="64516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2057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3581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3291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64516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84" name="TextBox 83"/>
          <p:cNvSpPr txBox="1"/>
          <p:nvPr/>
        </p:nvSpPr>
        <p:spPr>
          <a:xfrm>
            <a:off x="2613789" y="61468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85" name="TextBox 84"/>
          <p:cNvSpPr txBox="1"/>
          <p:nvPr/>
        </p:nvSpPr>
        <p:spPr>
          <a:xfrm>
            <a:off x="5943600" y="6172200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Extension</a:t>
            </a:r>
            <a:endParaRPr lang="en-US" sz="1050" dirty="0"/>
          </a:p>
        </p:txBody>
      </p:sp>
      <p:sp>
        <p:nvSpPr>
          <p:cNvPr id="86" name="Rectangle 85"/>
          <p:cNvSpPr/>
          <p:nvPr/>
        </p:nvSpPr>
        <p:spPr bwMode="auto">
          <a:xfrm>
            <a:off x="4199372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317274" y="6096000"/>
            <a:ext cx="6094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</a:t>
            </a:r>
            <a:endParaRPr lang="en-US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4504172" y="6451684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variable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of LP Wakeup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can be identified by Type field with the exception of extension frame.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 additional length field is needed in LP PPDU PHY header or LP Wakeup frame,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(Type) can be either LP PHY header or MAC header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Frame</a:t>
            </a:r>
          </a:p>
          <a:p>
            <a:pPr>
              <a:buNone/>
            </a:pPr>
            <a:r>
              <a:rPr lang="en-US" sz="1600" dirty="0" smtClean="0"/>
              <a:t>[3] 11-17/437R0 WUR MAC and Wakeup Frame</a:t>
            </a:r>
          </a:p>
          <a:p>
            <a:pPr>
              <a:buNone/>
            </a:pPr>
            <a:r>
              <a:rPr lang="en-US" sz="1600" dirty="0" smtClean="0"/>
              <a:t>[4]11-17/1114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Straw Poll </a:t>
            </a:r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Do you support that the unicast </a:t>
            </a:r>
            <a:r>
              <a:rPr lang="en-US" sz="1400" kern="0" dirty="0" smtClean="0">
                <a:latin typeface="+mn-lt"/>
              </a:rPr>
              <a:t>wakeup </a:t>
            </a:r>
            <a:r>
              <a:rPr lang="en-US" sz="1400" kern="0" dirty="0" smtClean="0">
                <a:latin typeface="+mn-lt"/>
              </a:rPr>
              <a:t>frame </a:t>
            </a:r>
            <a:r>
              <a:rPr lang="en-US" sz="1400" kern="0" dirty="0" smtClean="0">
                <a:latin typeface="+mn-lt"/>
              </a:rPr>
              <a:t>contains  an identifier that identifies both the  </a:t>
            </a:r>
            <a:r>
              <a:rPr lang="en-US" sz="1400" kern="0" dirty="0" smtClean="0"/>
              <a:t>Transmitter and the 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2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that the </a:t>
            </a:r>
            <a:r>
              <a:rPr lang="en-US" sz="1800" kern="0" dirty="0" smtClean="0">
                <a:latin typeface="+mn-lt"/>
              </a:rPr>
              <a:t>frame </a:t>
            </a:r>
            <a:r>
              <a:rPr lang="en-US" sz="1800" kern="0" dirty="0" smtClean="0">
                <a:latin typeface="+mn-lt"/>
              </a:rPr>
              <a:t>length can be identified by Type field?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Motion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Move to add the following text to </a:t>
            </a:r>
            <a:r>
              <a:rPr lang="en-US" sz="1400" kern="0" smtClean="0">
                <a:latin typeface="+mn-lt"/>
              </a:rPr>
              <a:t>11ba SFD: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smtClean="0">
                <a:latin typeface="+mn-lt"/>
              </a:rPr>
              <a:t>the </a:t>
            </a:r>
            <a:r>
              <a:rPr lang="en-US" sz="1400" kern="0" dirty="0" smtClean="0">
                <a:latin typeface="+mn-lt"/>
              </a:rPr>
              <a:t>unicast </a:t>
            </a:r>
            <a:r>
              <a:rPr lang="en-US" sz="1400" kern="0" dirty="0" smtClean="0">
                <a:latin typeface="+mn-lt"/>
              </a:rPr>
              <a:t>wakeup </a:t>
            </a:r>
            <a:r>
              <a:rPr lang="en-US" sz="1400" kern="0" dirty="0" smtClean="0">
                <a:latin typeface="+mn-lt"/>
              </a:rPr>
              <a:t>frame </a:t>
            </a:r>
            <a:r>
              <a:rPr lang="en-US" sz="1400" kern="0" dirty="0" smtClean="0">
                <a:latin typeface="+mn-lt"/>
              </a:rPr>
              <a:t>contains  an identifier that identifies both the  </a:t>
            </a:r>
            <a:r>
              <a:rPr lang="en-US" sz="1400" kern="0" dirty="0" smtClean="0"/>
              <a:t>Transmitter and the 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120086</TotalTime>
  <Words>740</Words>
  <Application>Microsoft Office PowerPoint</Application>
  <PresentationFormat>On-screen Show (4:3)</PresentationFormat>
  <Paragraphs>153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Wakeup Frame Format</vt:lpstr>
      <vt:lpstr>Recap: Wakeup Frame Recap[2][3]</vt:lpstr>
      <vt:lpstr>Recap: Wakeup Frame Recap[3][4]</vt:lpstr>
      <vt:lpstr>Proposed WUR Wake Up Frame</vt:lpstr>
      <vt:lpstr>Frame Length of LP Wakeup Frame</vt:lpstr>
      <vt:lpstr>Reference</vt:lpstr>
      <vt:lpstr>Straw Poll 1</vt:lpstr>
      <vt:lpstr>Straw Poll 2 </vt:lpstr>
      <vt:lpstr>Motion 1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1948</cp:revision>
  <cp:lastPrinted>1998-02-10T13:28:06Z</cp:lastPrinted>
  <dcterms:created xsi:type="dcterms:W3CDTF">2007-05-21T21:00:37Z</dcterms:created>
  <dcterms:modified xsi:type="dcterms:W3CDTF">2017-09-14T08:21:30Z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