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88" r:id="rId3"/>
    <p:sldId id="289" r:id="rId4"/>
    <p:sldId id="283" r:id="rId5"/>
    <p:sldId id="291" r:id="rId6"/>
    <p:sldId id="286" r:id="rId7"/>
    <p:sldId id="294" r:id="rId8"/>
    <p:sldId id="295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600" kern="0" dirty="0" smtClean="0"/>
              <a:t>decrease WUR frame overhead</a:t>
            </a:r>
            <a:endParaRPr lang="en-US" sz="16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95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876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058078" y="48768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287114" y="4876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870502" y="5181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03902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470702" y="5181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024300" y="51816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386500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19800" y="4800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1816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48768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352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76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0866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58674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58674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5439078" y="58674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7210914" y="58674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251502" y="61722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784902" y="61722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851702" y="61722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405300" y="61722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3103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64008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5816516"/>
            <a:ext cx="7713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BSI Token</a:t>
            </a:r>
          </a:p>
          <a:p>
            <a:r>
              <a:rPr lang="en-US" sz="1050" dirty="0" smtClean="0"/>
              <a:t>=0</a:t>
            </a:r>
            <a:endParaRPr lang="en-US" sz="1050" dirty="0"/>
          </a:p>
        </p:txBody>
      </p:sp>
      <p:cxnSp>
        <p:nvCxnSpPr>
          <p:cNvPr id="38" name="Straight Arrow Connector 37"/>
          <p:cNvCxnSpPr>
            <a:endCxn id="23" idx="0"/>
          </p:cNvCxnSpPr>
          <p:nvPr/>
        </p:nvCxnSpPr>
        <p:spPr bwMode="auto">
          <a:xfrm flipH="1">
            <a:off x="5638800" y="5587916"/>
            <a:ext cx="924877" cy="20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477000" y="5461084"/>
            <a:ext cx="23310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MAC address (may be removed)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[3][4]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time, or partial multicast address.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(broadcast may shared with unicast where specific LPSTAID is used to indicate broadcast)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Extension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BSS Identifier (CBSSID),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STA Identifier (AID, partial AID or LPSTAID which is continuously allocated to LP STA),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The lengths of various fields just example.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14800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38800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114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11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1148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763114" y="4114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419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8625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671102" y="41148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724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57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800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800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382114" y="4800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105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4815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8006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324600" y="47497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3848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4610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4102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4610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7658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4610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248400" y="54864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1939498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276600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1054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5698" y="6146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394502" y="609600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Subtype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29714" y="6146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1524000" y="6451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2057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3291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6451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2613789" y="6146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85" name="TextBox 84"/>
          <p:cNvSpPr txBox="1"/>
          <p:nvPr/>
        </p:nvSpPr>
        <p:spPr>
          <a:xfrm>
            <a:off x="5943600" y="6172200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Extension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4199372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17274" y="6096000"/>
            <a:ext cx="6094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4504172" y="645168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variable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field with the exception of extension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</a:t>
            </a:r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unicast </a:t>
            </a:r>
            <a:r>
              <a:rPr lang="en-US" sz="1400" kern="0" dirty="0" smtClean="0">
                <a:latin typeface="+mn-lt"/>
              </a:rPr>
              <a:t>wakeup </a:t>
            </a:r>
            <a:r>
              <a:rPr lang="en-US" sz="1400" kern="0" dirty="0" smtClean="0">
                <a:latin typeface="+mn-lt"/>
              </a:rPr>
              <a:t>frame </a:t>
            </a:r>
            <a:r>
              <a:rPr lang="en-US" sz="1400" kern="0" dirty="0" smtClean="0">
                <a:latin typeface="+mn-lt"/>
              </a:rPr>
              <a:t>includes the following identifiers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T</a:t>
            </a:r>
            <a:r>
              <a:rPr lang="en-US" sz="1400" kern="0" dirty="0" smtClean="0"/>
              <a:t>ransmitter identifier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Receiver identifier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2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the </a:t>
            </a:r>
            <a:r>
              <a:rPr lang="en-US" sz="1800" kern="0" dirty="0" smtClean="0">
                <a:latin typeface="+mn-lt"/>
              </a:rPr>
              <a:t>frame </a:t>
            </a:r>
            <a:r>
              <a:rPr lang="en-US" sz="1800" kern="0" dirty="0" smtClean="0">
                <a:latin typeface="+mn-lt"/>
              </a:rPr>
              <a:t>length can be identified by Type field?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119293</TotalTime>
  <Words>710</Words>
  <Application>Microsoft Office PowerPoint</Application>
  <PresentationFormat>On-screen Show (4:3)</PresentationFormat>
  <Paragraphs>152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  <vt:lpstr>Straw Poll 1</vt:lpstr>
      <vt:lpstr>Straw Poll 2 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1944</cp:revision>
  <cp:lastPrinted>1998-02-10T13:28:06Z</cp:lastPrinted>
  <dcterms:created xsi:type="dcterms:W3CDTF">2007-05-21T21:00:37Z</dcterms:created>
  <dcterms:modified xsi:type="dcterms:W3CDTF">2017-09-13T19:08:36Z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