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88" r:id="rId3"/>
    <p:sldId id="289" r:id="rId4"/>
    <p:sldId id="283" r:id="rId5"/>
    <p:sldId id="291" r:id="rId6"/>
    <p:sldId id="286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802.11-17/1115r0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878446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2017-07-10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</a:t>
            </a:r>
            <a:r>
              <a:rPr lang="en-US" sz="2800" dirty="0" smtClean="0"/>
              <a:t>Frame Recap</a:t>
            </a:r>
            <a:r>
              <a:rPr lang="en-US" sz="2800" baseline="30000" dirty="0" smtClean="0"/>
              <a:t>[2][3]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AID may not needed for broadcast announcement,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management frame wakeup or management info announcement to announce new BSS operation parameters,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7000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362200" y="5737309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737309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5737309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239000" y="5737309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5813509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813509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134278" y="5813509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363314" y="5813509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946702" y="6118309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80102" y="6118309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546902" y="6118309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00500" y="6118309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462700" y="6118309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5737309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6118309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5813509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</a:t>
            </a:r>
            <a:r>
              <a:rPr lang="en-US" sz="2800" dirty="0" smtClean="0"/>
              <a:t>Frame Recap</a:t>
            </a:r>
            <a:r>
              <a:rPr lang="en-US" sz="2800" baseline="30000" dirty="0" smtClean="0"/>
              <a:t>[3</a:t>
            </a:r>
            <a:r>
              <a:rPr lang="en-US" sz="2800" baseline="30000" dirty="0" smtClean="0"/>
              <a:t>][4]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A group STAs can wake up together to receive group frames, receive DL MU PPDU.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Static groups (group ID, group member) which are similar to 11ac’s DL MU group are maintained through Action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/>
              <a:t>An AP can allocates some AIDs which are not used by associated STAs as group ID</a:t>
            </a:r>
            <a:r>
              <a:rPr lang="en-US" sz="1600" kern="0" dirty="0" smtClean="0"/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One group ID can be allocated to a multicast MAC address. </a:t>
            </a:r>
            <a:r>
              <a:rPr lang="en-US" sz="1600" kern="0" dirty="0" smtClean="0"/>
              <a:t> </a:t>
            </a:r>
            <a:endParaRPr lang="en-US" sz="1600" kern="0" dirty="0" smtClean="0"/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Dynamic group (multicast group without group announcement/negotiation) are defined through different methods: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Part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The hash result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AID bit map which is similar to AID bitmap of TIM element is in LP Wakeup frame and/or sequential multiple LP Wakeup frames with SIFS inter-frame space.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 AID set which includes multiple AIDs is in LP Wakeup frame and/or sequential multiple LP Wakeup frames with SIFS inter-frame space. 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600" kern="0" dirty="0" smtClean="0"/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Static group is preferable: Group negotiation can be managed through TWT negotiation, Group ID can be acquired from group ID set, e.g. 0 to 255, partial TSF time of TWT start time</a:t>
            </a:r>
            <a:r>
              <a:rPr lang="en-US" sz="1600" kern="0" smtClean="0"/>
              <a:t>, or partial </a:t>
            </a:r>
            <a:r>
              <a:rPr lang="en-US" sz="1600" kern="0" dirty="0" smtClean="0"/>
              <a:t>multicast address. </a:t>
            </a:r>
            <a:endParaRPr lang="en-US" sz="1600" kern="0" dirty="0" smtClean="0"/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06298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343400" y="5638800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7150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498" y="57150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4461302" y="5664116"/>
            <a:ext cx="7056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Group ID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5839314" y="57150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60198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1242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842302" y="60198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59387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6576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60198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680589" y="57150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Proposed WUR Wake 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Wakeup frame include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Type,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unicast,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broadcast for data, </a:t>
            </a:r>
            <a:r>
              <a:rPr lang="en-US" sz="1400" kern="0" dirty="0" smtClean="0">
                <a:latin typeface="+mn-lt"/>
              </a:rPr>
              <a:t>broadcast </a:t>
            </a:r>
            <a:r>
              <a:rPr lang="en-US" sz="1400" kern="0" dirty="0" smtClean="0">
                <a:latin typeface="+mn-lt"/>
              </a:rPr>
              <a:t>for new management info</a:t>
            </a:r>
            <a:r>
              <a:rPr lang="en-US" sz="1400" kern="0" dirty="0" smtClean="0">
                <a:latin typeface="+mn-lt"/>
              </a:rPr>
              <a:t>, these two may be separated to two types or may need subtype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LP Sync.</a:t>
            </a:r>
            <a:r>
              <a:rPr lang="en-US" sz="1400" kern="0" dirty="0" smtClean="0">
                <a:latin typeface="+mn-lt"/>
              </a:rPr>
              <a:t> </a:t>
            </a:r>
            <a:endParaRPr lang="en-US" sz="1400" kern="0" dirty="0" smtClean="0">
              <a:latin typeface="+mn-lt"/>
            </a:endParaRP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multicast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Compressed BSS Identifier (CBSSID),</a:t>
            </a:r>
            <a:endParaRPr lang="en-US" sz="14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</a:t>
            </a:r>
            <a:r>
              <a:rPr lang="en-US" sz="1400" kern="0" dirty="0" smtClean="0">
                <a:latin typeface="+mn-lt"/>
              </a:rPr>
              <a:t>STA Identifier (AID, partial AID or LPSTAID which is continuously allocated to LP STA),</a:t>
            </a:r>
            <a:endParaRPr lang="en-US" sz="14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payload,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FCS</a:t>
            </a:r>
            <a:endParaRPr lang="en-US" sz="16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The lengths of various fields just example.</a:t>
            </a:r>
            <a:endParaRPr lang="en-US" sz="1800" kern="0" dirty="0" smtClean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939498" y="41910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625298" y="41910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49298" y="41910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816298" y="41910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15698" y="42672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2930098" y="42672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4711576" y="4267200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6940612" y="42672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1524000" y="45720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2057400" y="45720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3124200" y="45720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677798" y="4572000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7039998" y="45720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5673298" y="41910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01898" y="457200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5673298" y="4267200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7848600" y="4267200"/>
            <a:ext cx="5950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</a:t>
            </a:r>
            <a:endParaRPr lang="en-US" sz="105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939498" y="4876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625298" y="48768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57800" y="4876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15698" y="49530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2930098" y="49530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382114" y="49530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0" y="52578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2057400" y="52578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3124200" y="52578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>
            <a:off x="5481500" y="52578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4114800" y="48768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43400" y="525780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4114800" y="4953000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6858000" y="4902116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Broadcast</a:t>
            </a:r>
            <a:endParaRPr lang="en-US" sz="105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1939498" y="55372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276600" y="55372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648200" y="55372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15698" y="56134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3394502" y="5562600"/>
            <a:ext cx="7056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Group ID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4772514" y="56134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1524000" y="59182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2057400" y="59182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3775502" y="59182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4871900" y="59182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55372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819400" y="59182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68" name="TextBox 67"/>
          <p:cNvSpPr txBox="1"/>
          <p:nvPr/>
        </p:nvSpPr>
        <p:spPr>
          <a:xfrm>
            <a:off x="2613789" y="56134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6324600" y="5638800"/>
            <a:ext cx="5293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Group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Frame Length of LP Wakeup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can be identified by Type field. 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 additional length field is needed in LP PPDU PHY header or LP Wakeup frame, 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(Type) can be either LP PHY header or MAC header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5</a:t>
            </a:fld>
            <a:endParaRPr lang="en-US" sz="90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2133600" y="5105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819400" y="5105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343400" y="5105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010400" y="5105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09800" y="51816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3124200" y="51816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4419600" y="5181600"/>
            <a:ext cx="15119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AID/</a:t>
            </a:r>
            <a:r>
              <a:rPr lang="en-US" sz="1050" dirty="0" err="1" smtClean="0"/>
              <a:t>GroupID</a:t>
            </a:r>
            <a:r>
              <a:rPr lang="en-US" sz="1050" dirty="0" smtClean="0"/>
              <a:t> </a:t>
            </a:r>
            <a:r>
              <a:rPr lang="en-US" sz="1050" dirty="0" smtClean="0"/>
              <a:t>(optional)</a:t>
            </a:r>
            <a:endParaRPr lang="en-US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7134714" y="51816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1718102" y="54864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2251502" y="5486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3318302" y="54864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871900" y="5486400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7234100" y="5486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5867400" y="51054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96000" y="548640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5867400" y="5181600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11-16/1460R01 WUR MAC consideration</a:t>
            </a:r>
          </a:p>
          <a:p>
            <a:pPr>
              <a:buNone/>
            </a:pPr>
            <a:r>
              <a:rPr lang="en-US" sz="1600" dirty="0" smtClean="0"/>
              <a:t>[2] 11-17/124R0 WUR MAC and Wakeup Frame</a:t>
            </a:r>
          </a:p>
          <a:p>
            <a:pPr>
              <a:buNone/>
            </a:pPr>
            <a:r>
              <a:rPr lang="en-US" sz="1600" dirty="0" smtClean="0"/>
              <a:t>[3] 11-17/437R0 WUR MAC and Wakeup </a:t>
            </a:r>
            <a:r>
              <a:rPr lang="en-US" sz="1600" dirty="0" smtClean="0"/>
              <a:t>Frame</a:t>
            </a:r>
          </a:p>
          <a:p>
            <a:pPr>
              <a:buNone/>
            </a:pPr>
            <a:r>
              <a:rPr lang="en-US" sz="1600" dirty="0" smtClean="0"/>
              <a:t>[4]11-17/1114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117312</TotalTime>
  <Words>636</Words>
  <Application>Microsoft Office PowerPoint</Application>
  <PresentationFormat>On-screen Show (4:3)</PresentationFormat>
  <Paragraphs>134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Wakeup Frame Format</vt:lpstr>
      <vt:lpstr>Recap: Wakeup Frame Recap[2][3]</vt:lpstr>
      <vt:lpstr>Recap: Wakeup Frame Recap[3][4]</vt:lpstr>
      <vt:lpstr>Proposed WUR Wake Up Frame</vt:lpstr>
      <vt:lpstr>Frame Length of LP Wakeup Frame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1934</cp:revision>
  <cp:lastPrinted>1998-02-10T13:28:06Z</cp:lastPrinted>
  <dcterms:created xsi:type="dcterms:W3CDTF">2007-05-21T21:00:37Z</dcterms:created>
  <dcterms:modified xsi:type="dcterms:W3CDTF">2017-07-13T03:39:30Z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