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14" r:id="rId3"/>
    <p:sldId id="415" r:id="rId4"/>
    <p:sldId id="416" r:id="rId5"/>
    <p:sldId id="417" r:id="rId6"/>
    <p:sldId id="422" r:id="rId7"/>
    <p:sldId id="418" r:id="rId8"/>
    <p:sldId id="419" r:id="rId9"/>
    <p:sldId id="423" r:id="rId10"/>
    <p:sldId id="424" r:id="rId11"/>
    <p:sldId id="420" r:id="rId12"/>
    <p:sldId id="421" r:id="rId13"/>
    <p:sldId id="428" r:id="rId14"/>
    <p:sldId id="427" r:id="rId15"/>
    <p:sldId id="426" r:id="rId16"/>
    <p:sldId id="425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5652" autoAdjust="0"/>
  </p:normalViewPr>
  <p:slideViewPr>
    <p:cSldViewPr>
      <p:cViewPr varScale="1">
        <p:scale>
          <a:sx n="91" d="100"/>
          <a:sy n="91" d="100"/>
        </p:scale>
        <p:origin x="499" y="6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6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1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78419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P802.11-17-1086r4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/>
              <a:t>Submission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z="1200" smtClean="0"/>
              <a:t>Ganesh Venkatesan, Intel Corporation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IEEE 802.1AS REV D5.0 Review Comments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79622"/>
              </p:ext>
            </p:extLst>
          </p:nvPr>
        </p:nvGraphicFramePr>
        <p:xfrm>
          <a:off x="2065338" y="2751139"/>
          <a:ext cx="7307262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9104721" imgH="4150695" progId="Word.Document.8">
                  <p:embed/>
                </p:oleObj>
              </mc:Choice>
              <mc:Fallback>
                <p:oleObj name="Document" r:id="rId4" imgW="9104721" imgH="41506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2751139"/>
                        <a:ext cx="7307262" cy="332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057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795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Duration Field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947424"/>
              </p:ext>
            </p:extLst>
          </p:nvPr>
        </p:nvGraphicFramePr>
        <p:xfrm>
          <a:off x="2514600" y="1600196"/>
          <a:ext cx="2944906" cy="447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378"/>
                <a:gridCol w="1905528"/>
              </a:tblGrid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Represents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r>
                        <a:rPr lang="en-US" sz="1200" baseline="0" dirty="0" smtClean="0"/>
                        <a:t> ,</a:t>
                      </a:r>
                      <a:r>
                        <a:rPr lang="en-US" sz="1200" baseline="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12-14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Preference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86653"/>
              </p:ext>
            </p:extLst>
          </p:nvPr>
        </p:nvGraphicFramePr>
        <p:xfrm>
          <a:off x="5665694" y="5105400"/>
          <a:ext cx="3886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forever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257800" y="5486400"/>
            <a:ext cx="381000" cy="288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48400" y="1524001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Initiator: Burst Duration field set to 15 (no preference) and FTMs per Burst set to 0 (no preference)</a:t>
            </a:r>
          </a:p>
          <a:p>
            <a:endParaRPr lang="en-US" sz="1400" dirty="0"/>
          </a:p>
          <a:p>
            <a:r>
              <a:rPr lang="en-US" sz="1400" dirty="0"/>
              <a:t>Responder: </a:t>
            </a:r>
            <a:r>
              <a:rPr lang="en-US" sz="1400" dirty="0">
                <a:solidFill>
                  <a:srgbClr val="FF0000"/>
                </a:solidFill>
              </a:rPr>
              <a:t>Burst Duration field set to 12 (forever) and FTMs per Burst set to 0 (infinite)</a:t>
            </a:r>
          </a:p>
        </p:txBody>
      </p:sp>
    </p:spTree>
    <p:extLst>
      <p:ext uri="{BB962C8B-B14F-4D97-AF65-F5344CB8AC3E}">
        <p14:creationId xmlns:p14="http://schemas.microsoft.com/office/powerpoint/2010/main" val="38272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495800"/>
          </a:xfrm>
        </p:spPr>
        <p:txBody>
          <a:bodyPr/>
          <a:lstStyle/>
          <a:p>
            <a:r>
              <a:rPr lang="en-US" dirty="0" smtClean="0"/>
              <a:t>Amend IEEE 802.11-2016 to allow for a new choice for the number of FTMs per Burst</a:t>
            </a:r>
          </a:p>
          <a:p>
            <a:pPr lvl="1"/>
            <a:r>
              <a:rPr lang="en-US" dirty="0" smtClean="0"/>
              <a:t>Use one of the reserved values from the possible values for Burst Duration (values 12-14 are reserved in IEEE 802.11-2016)</a:t>
            </a:r>
          </a:p>
          <a:p>
            <a:pPr lvl="1"/>
            <a:r>
              <a:rPr lang="en-US" dirty="0" smtClean="0"/>
              <a:t>Initiator sets FTMs per burst to 0 (indicating no preference) and sets Burst Exponent to 0 (Single Burst)</a:t>
            </a:r>
          </a:p>
          <a:p>
            <a:pPr lvl="1"/>
            <a:r>
              <a:rPr lang="en-US" dirty="0" smtClean="0"/>
              <a:t>Responder sets Burst Duration to 12 (indicating “Forever”) and sets Burst Exponent to 0 (Single Burst)</a:t>
            </a:r>
          </a:p>
          <a:p>
            <a:pPr lvl="1"/>
            <a:r>
              <a:rPr lang="en-US" dirty="0" smtClean="0"/>
              <a:t>Responder sets FTMs per Burst to 0 (currently disallowed in IEEE 802.11-2016) indicating “infinite” FTMs (new behavior)</a:t>
            </a:r>
          </a:p>
          <a:p>
            <a:r>
              <a:rPr lang="en-US" dirty="0" smtClean="0"/>
              <a:t>How does one enable both Location Services and 802.1AS between two peers?</a:t>
            </a:r>
          </a:p>
          <a:p>
            <a:pPr lvl="1"/>
            <a:r>
              <a:rPr lang="en-US" dirty="0" smtClean="0"/>
              <a:t>Only one FTM Session can exist at any one  time between two peers.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4777" y="6475413"/>
            <a:ext cx="504049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8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err="1" smtClean="0"/>
              <a:t>multiburst</a:t>
            </a:r>
            <a:r>
              <a:rPr lang="en-US" dirty="0" smtClean="0"/>
              <a:t> – supports up to 2</a:t>
            </a:r>
            <a:r>
              <a:rPr lang="en-US" baseline="30000" dirty="0" smtClean="0"/>
              <a:t>15</a:t>
            </a:r>
            <a:r>
              <a:rPr lang="en-US" dirty="0" smtClean="0"/>
              <a:t> bursts. The FTM Session needs to be renegotiated and restarted after that for the next 2</a:t>
            </a:r>
            <a:r>
              <a:rPr lang="en-US" baseline="30000" dirty="0" smtClean="0"/>
              <a:t>15</a:t>
            </a:r>
            <a:r>
              <a:rPr lang="en-US" dirty="0" smtClean="0"/>
              <a:t> bursts.</a:t>
            </a:r>
          </a:p>
          <a:p>
            <a:r>
              <a:rPr lang="en-US" dirty="0" smtClean="0"/>
              <a:t>Set FTMs Per Burst to 1, 2 or 3</a:t>
            </a:r>
          </a:p>
          <a:p>
            <a:r>
              <a:rPr lang="en-US" dirty="0" smtClean="0"/>
              <a:t>Allows for the Slave to go to sleep, move to another channel, etc., between bursts</a:t>
            </a:r>
          </a:p>
          <a:p>
            <a:r>
              <a:rPr lang="en-US" dirty="0" smtClean="0"/>
              <a:t>If in the middle of the session, a need to start an FTM Session for non-802.1AS use arises, the current 802.1AS FTM Session can be terminated by sending an FTM frame with the Dialog Token set to 0 and restarted later at a later time with an FTM negotiation</a:t>
            </a:r>
          </a:p>
          <a:p>
            <a:r>
              <a:rPr lang="en-US" dirty="0" smtClean="0"/>
              <a:t>See Slide #8 for the message flow</a:t>
            </a:r>
          </a:p>
          <a:p>
            <a:r>
              <a:rPr lang="en-US" dirty="0" smtClean="0"/>
              <a:t>No changes needed in 802.11-2016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FTM Session for Proposed Solution - 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68866"/>
            <a:ext cx="5218051" cy="45033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1668866"/>
            <a:ext cx="472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Constraints:</a:t>
            </a:r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Min Delta FTM &lt; Burst Duration (this is already addressed in IEEE 802.11-2016)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Burst Duration &lt; desired nominal Sync Interval (this is the rate at which IEEE 802.1AS Sync Messages are transmitted)</a:t>
            </a:r>
          </a:p>
          <a:p>
            <a:endParaRPr lang="en-US" sz="1800" dirty="0" smtClean="0"/>
          </a:p>
          <a:p>
            <a:r>
              <a:rPr lang="en-US" sz="1800" dirty="0" smtClean="0"/>
              <a:t>t2_n –t1_n: Master-Slave path delay</a:t>
            </a:r>
          </a:p>
          <a:p>
            <a:r>
              <a:rPr lang="en-US" sz="1800" dirty="0" smtClean="0"/>
              <a:t>t4_n – t3_n: Slave to Master path delay</a:t>
            </a:r>
          </a:p>
          <a:p>
            <a:endParaRPr lang="en-US" sz="1800" dirty="0"/>
          </a:p>
          <a:p>
            <a:r>
              <a:rPr lang="en-US" sz="1800" dirty="0" smtClean="0"/>
              <a:t>Media dependent Slave State Machine will compute the minimum Master-Slave path delay and the minimum Slave-Master path delay and propagate it up to the Media independent Slave State Machine at the end of every FTM session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80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495800"/>
          </a:xfrm>
        </p:spPr>
        <p:txBody>
          <a:bodyPr/>
          <a:lstStyle/>
          <a:p>
            <a:r>
              <a:rPr lang="en-US" sz="1800" dirty="0"/>
              <a:t>See Slide #13 for the message flow</a:t>
            </a:r>
          </a:p>
          <a:p>
            <a:r>
              <a:rPr lang="en-US" sz="1800" dirty="0"/>
              <a:t>No changes needed in </a:t>
            </a:r>
            <a:r>
              <a:rPr lang="en-US" sz="1800" dirty="0" smtClean="0"/>
              <a:t>802.11-2016</a:t>
            </a:r>
            <a:endParaRPr lang="en-US" sz="2000" dirty="0"/>
          </a:p>
          <a:p>
            <a:r>
              <a:rPr lang="en-US" sz="1800" dirty="0" smtClean="0"/>
              <a:t>Use Single Burst ASAP=1 (unchanged from D5.0)</a:t>
            </a:r>
          </a:p>
          <a:p>
            <a:r>
              <a:rPr lang="en-US" sz="1800" dirty="0" smtClean="0"/>
              <a:t>FTM Parameters element field values:</a:t>
            </a:r>
            <a:endParaRPr lang="en-US" sz="1800" dirty="0" smtClean="0"/>
          </a:p>
          <a:p>
            <a:pPr lvl="1"/>
            <a:r>
              <a:rPr lang="en-US" sz="1600" dirty="0" smtClean="0"/>
              <a:t>FTMs </a:t>
            </a:r>
            <a:r>
              <a:rPr lang="en-US" sz="1600" dirty="0" smtClean="0"/>
              <a:t>Per Burst to 1, 2 </a:t>
            </a:r>
            <a:r>
              <a:rPr lang="en-US" sz="1600" dirty="0" smtClean="0"/>
              <a:t>or 3; Number of Bursts Exponent set to 0</a:t>
            </a:r>
          </a:p>
          <a:p>
            <a:pPr lvl="1"/>
            <a:r>
              <a:rPr lang="en-US" sz="1600" dirty="0" smtClean="0"/>
              <a:t>Choose Min Delta FTM and Burst Duration as needed to allow for FTM Sessions to be started every 125 </a:t>
            </a:r>
            <a:r>
              <a:rPr lang="en-US" sz="1600" dirty="0" err="1" smtClean="0"/>
              <a:t>mulliseconds</a:t>
            </a:r>
            <a:endParaRPr lang="en-US" sz="1600" dirty="0" smtClean="0"/>
          </a:p>
          <a:p>
            <a:r>
              <a:rPr lang="en-US" sz="1800" dirty="0" smtClean="0"/>
              <a:t>Allows for the Slave to go to sleep, move to another </a:t>
            </a:r>
            <a:r>
              <a:rPr lang="en-US" sz="1800" dirty="0" smtClean="0"/>
              <a:t>channel</a:t>
            </a:r>
            <a:r>
              <a:rPr lang="en-US" sz="1800" dirty="0" smtClean="0"/>
              <a:t>, etc., between bursts; Allows for co-existence of applications using FTM for Time Synchronization (802.1AS) and Location Services</a:t>
            </a:r>
          </a:p>
          <a:p>
            <a:r>
              <a:rPr lang="en-US" sz="1800" dirty="0" smtClean="0"/>
              <a:t>The Slave renegotiates a new FTM Session after collecting a set of t1, t2, </a:t>
            </a:r>
            <a:r>
              <a:rPr lang="en-US" sz="1800" dirty="0" smtClean="0"/>
              <a:t>t3 </a:t>
            </a:r>
            <a:r>
              <a:rPr lang="en-US" sz="1800" dirty="0" smtClean="0"/>
              <a:t>and t4. The Slave and Master state machines restarts as a result.  t1 and t2 are zero when the first FTM frame is received </a:t>
            </a:r>
            <a:r>
              <a:rPr lang="en-US" sz="1800" dirty="0" smtClean="0"/>
              <a:t>within an </a:t>
            </a:r>
            <a:r>
              <a:rPr lang="en-US" sz="1800" dirty="0" smtClean="0"/>
              <a:t>FTM Session</a:t>
            </a:r>
          </a:p>
          <a:p>
            <a:pPr lvl="1"/>
            <a:r>
              <a:rPr lang="en-US" sz="1600" dirty="0" smtClean="0"/>
              <a:t>One could envisage running TM in this mode as well (each pair of TM frame exchange will reset the Master and Slave state machines</a:t>
            </a:r>
            <a:r>
              <a:rPr lang="en-US" sz="1600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199"/>
            <a:ext cx="10363200" cy="4875213"/>
          </a:xfrm>
        </p:spPr>
        <p:txBody>
          <a:bodyPr/>
          <a:lstStyle/>
          <a:p>
            <a:r>
              <a:rPr lang="en-US" dirty="0" smtClean="0"/>
              <a:t>Move to </a:t>
            </a:r>
            <a:r>
              <a:rPr lang="en-US" dirty="0" err="1" smtClean="0"/>
              <a:t>multiburst</a:t>
            </a:r>
            <a:r>
              <a:rPr lang="en-US" dirty="0" smtClean="0"/>
              <a:t> – Define a mechanism to indicate “infinite” bursts in the FTM Parameters element (use Reserved bit-7?)</a:t>
            </a:r>
          </a:p>
          <a:p>
            <a:r>
              <a:rPr lang="en-US" dirty="0" smtClean="0"/>
              <a:t>Set FTMs Per Burst to 1, 2 or 3</a:t>
            </a:r>
          </a:p>
          <a:p>
            <a:r>
              <a:rPr lang="en-US" dirty="0" smtClean="0"/>
              <a:t>Allows for the Slave to go to sleep, move to another channel, etc., between bursts</a:t>
            </a:r>
          </a:p>
          <a:p>
            <a:r>
              <a:rPr lang="en-US" dirty="0" smtClean="0"/>
              <a:t>If in the middle of the session, a need to start an FTM Session for non-802.1AS use arises, the current 802.1AS FTM Session can be terminated by sending an FTM frame with the Dialog Token set to 0 and restarted later at a later time with an FTM negotiation</a:t>
            </a:r>
          </a:p>
          <a:p>
            <a:r>
              <a:rPr lang="en-US" dirty="0" smtClean="0"/>
              <a:t>See Slide #8 for the message flow</a:t>
            </a:r>
          </a:p>
          <a:p>
            <a:r>
              <a:rPr lang="en-US" dirty="0" smtClean="0"/>
              <a:t>IEEE 802.11-2016 needs to be amended to include a definition for “infinite” bursts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4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to discuss with 802.1AS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Mandatory and optional support for Timing Measurement and Fine Timing Measurement protocols in Bridges and end-points</a:t>
            </a:r>
          </a:p>
          <a:p>
            <a:pPr lvl="1"/>
            <a:r>
              <a:rPr lang="en-US" dirty="0" smtClean="0"/>
              <a:t>Timing Measurement should be mandated to ensure interoperability</a:t>
            </a:r>
          </a:p>
          <a:p>
            <a:r>
              <a:rPr lang="en-US" dirty="0" smtClean="0"/>
              <a:t>Some sub-sections of 802.1AS REV D5.0 need to be updated to address support for Fine Timing Measurement</a:t>
            </a:r>
          </a:p>
          <a:p>
            <a:r>
              <a:rPr lang="en-US" dirty="0" smtClean="0"/>
              <a:t>Determination of </a:t>
            </a:r>
            <a:r>
              <a:rPr lang="en-US" dirty="0" err="1" smtClean="0"/>
              <a:t>asCapable</a:t>
            </a:r>
            <a:endParaRPr lang="en-US" dirty="0" smtClean="0"/>
          </a:p>
          <a:p>
            <a:r>
              <a:rPr lang="en-US" dirty="0" smtClean="0"/>
              <a:t>Fallback to Timing Measurement if FTM negotiation fails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IEEE 802.1AS REV project includes use of IEEE 802.11-2016 Fine Timing Measurement as an additional 802.11 protocol to generate timestamps that 802.1AS would use for clock synchronization</a:t>
            </a:r>
            <a:endParaRPr lang="en-US" dirty="0"/>
          </a:p>
          <a:p>
            <a:r>
              <a:rPr lang="en-US" dirty="0" smtClean="0"/>
              <a:t>IEEE 802.1AS REV project includes use of IEEE 802.11ak General Links for interfacing 802.11 MAC SAP to IEEE 802.1AC</a:t>
            </a:r>
          </a:p>
          <a:p>
            <a:r>
              <a:rPr lang="en-US" dirty="0" smtClean="0"/>
              <a:t>802.1AS Rev D5.0 WG Ballot is currently open and closes July 13</a:t>
            </a:r>
            <a:r>
              <a:rPr lang="en-US" baseline="30000" dirty="0" smtClean="0"/>
              <a:t>th</a:t>
            </a:r>
            <a:r>
              <a:rPr lang="en-US" dirty="0" smtClean="0"/>
              <a:t>, 2017.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86093"/>
              </p:ext>
            </p:extLst>
          </p:nvPr>
        </p:nvGraphicFramePr>
        <p:xfrm>
          <a:off x="2286000" y="2133600"/>
          <a:ext cx="75438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83"/>
                <a:gridCol w="1488367"/>
                <a:gridCol w="1131570"/>
                <a:gridCol w="4526280"/>
              </a:tblGrid>
              <a:tr h="14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Editorial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ARC (REJECT)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 discussion with 802.1AS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</a:t>
                      </a:r>
                      <a:r>
                        <a:rPr lang="en-US" dirty="0" smtClean="0"/>
                        <a:t>802.11md </a:t>
                      </a:r>
                      <a:r>
                        <a:rPr lang="en-US" dirty="0" err="1" smtClean="0"/>
                        <a:t>amd</a:t>
                      </a:r>
                      <a:r>
                        <a:rPr lang="en-US" dirty="0" smtClean="0"/>
                        <a:t> 802.11az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need discussion with  802.11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MAC interfacing with ISS without support for 802.11ak</a:t>
            </a:r>
          </a:p>
          <a:p>
            <a:r>
              <a:rPr lang="en-US" dirty="0" smtClean="0"/>
              <a:t>Figures 7.8 and 8.2 in IEEE 802.1AS D5.0</a:t>
            </a:r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Should 802.1AS over 802.11 require 802.11ak?</a:t>
            </a:r>
          </a:p>
          <a:p>
            <a:pPr lvl="1"/>
            <a:r>
              <a:rPr lang="en-US" dirty="0" smtClean="0"/>
              <a:t>If 802.11ak is required how would current implementations of 802.11 and 802.1AS-2011 be addressed?</a:t>
            </a:r>
            <a:endParaRPr lang="en-US" dirty="0"/>
          </a:p>
          <a:p>
            <a:r>
              <a:rPr lang="en-US" dirty="0" smtClean="0"/>
              <a:t>ISS layer sits atop 802.11. Bridging of 802.11 to/from the ISS layer depends on if 802.11 supports 802.11ak or not. Hence these comments are Rejected.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requires discussion in 802.11md and/or 802.11az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“disconnect</a:t>
            </a:r>
            <a:r>
              <a:rPr lang="en-US" dirty="0" smtClean="0"/>
              <a:t>” between IEEE 802.11-2016 and IEEE 802.1AS REV D5.0?</a:t>
            </a:r>
            <a:endParaRPr lang="en-US" dirty="0"/>
          </a:p>
          <a:p>
            <a:pPr lvl="1"/>
            <a:r>
              <a:rPr lang="en-US" dirty="0"/>
              <a:t>IEEE 802.1AS D5.0</a:t>
            </a:r>
          </a:p>
          <a:p>
            <a:pPr lvl="2"/>
            <a:r>
              <a:rPr lang="en-US" dirty="0"/>
              <a:t>Use FTM with the following parameters</a:t>
            </a:r>
          </a:p>
          <a:p>
            <a:pPr lvl="3"/>
            <a:r>
              <a:rPr lang="en-US" dirty="0"/>
              <a:t>ASAP=1</a:t>
            </a:r>
          </a:p>
          <a:p>
            <a:pPr lvl="3"/>
            <a:r>
              <a:rPr lang="en-US" dirty="0"/>
              <a:t>Single </a:t>
            </a:r>
            <a:r>
              <a:rPr lang="en-US" dirty="0" smtClean="0"/>
              <a:t>Burst (Burst Exponent = 0)</a:t>
            </a:r>
            <a:endParaRPr lang="en-US" dirty="0"/>
          </a:p>
          <a:p>
            <a:pPr lvl="3"/>
            <a:r>
              <a:rPr lang="en-US" dirty="0"/>
              <a:t>FTMs per Burst – </a:t>
            </a:r>
            <a:r>
              <a:rPr lang="en-US" dirty="0" smtClean="0"/>
              <a:t>infinite number of FTMs (not explicit in D5.0)</a:t>
            </a:r>
            <a:endParaRPr lang="en-US" dirty="0"/>
          </a:p>
          <a:p>
            <a:pPr lvl="1"/>
            <a:r>
              <a:rPr lang="en-US" dirty="0"/>
              <a:t>IEEE 802.11-2016 Fine Timing Measurement</a:t>
            </a:r>
          </a:p>
          <a:p>
            <a:pPr lvl="2"/>
            <a:r>
              <a:rPr lang="en-US" dirty="0"/>
              <a:t>Does not have a mechanism to indicate </a:t>
            </a:r>
            <a:r>
              <a:rPr lang="en-US" dirty="0" smtClean="0"/>
              <a:t>“infinite” </a:t>
            </a:r>
            <a:r>
              <a:rPr lang="en-US" dirty="0"/>
              <a:t>for FTMs per Burst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4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Change</a:t>
            </a:r>
          </a:p>
          <a:p>
            <a:r>
              <a:rPr lang="en-US" dirty="0" smtClean="0"/>
              <a:t>Must not break existing IEEE 802.11-2016 implementations of Fine Timing Measurement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 802.1AS REV D5.0 to use multiple burst instead of single burst</a:t>
            </a:r>
          </a:p>
          <a:p>
            <a:pPr lvl="1"/>
            <a:r>
              <a:rPr lang="en-US" dirty="0" smtClean="0"/>
              <a:t>Each burst has up to 32 FTM frames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Still does not allow for “infinite” number of FTM frames to be sent; as the maximum number of bursts is limited to 2</a:t>
            </a:r>
            <a:r>
              <a:rPr lang="en-US" baseline="30000" dirty="0" smtClean="0"/>
              <a:t>15</a:t>
            </a:r>
          </a:p>
          <a:p>
            <a:pPr lvl="1"/>
            <a:r>
              <a:rPr lang="en-US" dirty="0" smtClean="0"/>
              <a:t>May cause discontinuity in the flow of time information from the top of the network to the leaf</a:t>
            </a:r>
          </a:p>
          <a:p>
            <a:pPr lvl="2"/>
            <a:r>
              <a:rPr lang="en-US" dirty="0" smtClean="0"/>
              <a:t>This is because all burst excepting the first one needs to be started with a FTM Request frame from the Slave to the Master</a:t>
            </a:r>
          </a:p>
          <a:p>
            <a:pPr lvl="2"/>
            <a:r>
              <a:rPr lang="en-US" dirty="0" smtClean="0"/>
              <a:t>This discontinuity may not be an issue if the slave transmits the FTM Request to trigger a new burst in a timely manner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</a:t>
            </a:r>
            <a:r>
              <a:rPr lang="en-US" dirty="0" err="1" smtClean="0"/>
              <a:t>Multiburst</a:t>
            </a:r>
            <a:r>
              <a:rPr lang="en-US" dirty="0" smtClean="0"/>
              <a:t> FTM Session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1524000"/>
            <a:ext cx="3808875" cy="480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Parameters Element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1930" y="1885568"/>
          <a:ext cx="7754471" cy="13157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67871"/>
                <a:gridCol w="990600"/>
                <a:gridCol w="914400"/>
                <a:gridCol w="914400"/>
                <a:gridCol w="1371600"/>
                <a:gridCol w="13716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Trigger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LCI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Location Civic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Fine Timing Measurement Parameters</a:t>
                      </a:r>
                    </a:p>
                    <a:p>
                      <a:pPr algn="ctr"/>
                      <a:r>
                        <a:rPr lang="en-US" sz="1400" dirty="0" smtClean="0"/>
                        <a:t>(Mandatory)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495601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</a:t>
                      </a:r>
                      <a:r>
                        <a:rPr lang="en-US" sz="1200" baseline="0" dirty="0" smtClean="0"/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</a:t>
                      </a:r>
                      <a:r>
                        <a:rPr lang="en-US" sz="1200" baseline="0" dirty="0" smtClean="0"/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 TSF</a:t>
                      </a:r>
                      <a:r>
                        <a:rPr lang="en-US" sz="1200" baseline="0" dirty="0" smtClean="0"/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FTMs per</a:t>
                      </a:r>
                      <a:r>
                        <a:rPr lang="en-US" sz="1200" baseline="0" dirty="0" smtClean="0"/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Format</a:t>
                      </a:r>
                      <a:r>
                        <a:rPr lang="en-US" sz="1200" baseline="0" dirty="0" smtClean="0"/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</a:t>
                      </a:r>
                      <a:r>
                        <a:rPr lang="en-US" sz="1200" baseline="0" dirty="0" smtClean="0"/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077200" y="2910592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8352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120836</TotalTime>
  <Words>1480</Words>
  <Application>Microsoft Office PowerPoint</Application>
  <PresentationFormat>Widescreen</PresentationFormat>
  <Paragraphs>237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Times New Roman</vt:lpstr>
      <vt:lpstr>802-11-Submission</vt:lpstr>
      <vt:lpstr>Document</vt:lpstr>
      <vt:lpstr>IEEE 802.1AS REV D5.0 Review Comments</vt:lpstr>
      <vt:lpstr>Motivation/Background</vt:lpstr>
      <vt:lpstr>Summary of comments</vt:lpstr>
      <vt:lpstr>Comments that need discussion with  802.11 ARC</vt:lpstr>
      <vt:lpstr>Comments that requires discussion in 802.11md and/or 802.11az</vt:lpstr>
      <vt:lpstr>Requirements</vt:lpstr>
      <vt:lpstr>Proposed Solution-A</vt:lpstr>
      <vt:lpstr>Recap of Multiburst FTM Session</vt:lpstr>
      <vt:lpstr>Fine Timing Measurement Parameters Element</vt:lpstr>
      <vt:lpstr>Burst Duration Field</vt:lpstr>
      <vt:lpstr>Proposed Solution-B</vt:lpstr>
      <vt:lpstr>Proposed Solution-C</vt:lpstr>
      <vt:lpstr>FTM Session for Proposed Solution - D</vt:lpstr>
      <vt:lpstr>Proposed Solution-D</vt:lpstr>
      <vt:lpstr>Proposal-E</vt:lpstr>
      <vt:lpstr>Comments to discuss with 802.1AS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1297</cp:revision>
  <cp:lastPrinted>2016-06-15T02:09:12Z</cp:lastPrinted>
  <dcterms:created xsi:type="dcterms:W3CDTF">2006-12-04T03:46:13Z</dcterms:created>
  <dcterms:modified xsi:type="dcterms:W3CDTF">2017-07-25T14:49:40Z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2017-07-25 14:49:24Z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