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91" r:id="rId2"/>
    <p:sldId id="414" r:id="rId3"/>
    <p:sldId id="415" r:id="rId4"/>
    <p:sldId id="416" r:id="rId5"/>
    <p:sldId id="417" r:id="rId6"/>
    <p:sldId id="422" r:id="rId7"/>
    <p:sldId id="418" r:id="rId8"/>
    <p:sldId id="419" r:id="rId9"/>
    <p:sldId id="423" r:id="rId10"/>
    <p:sldId id="424" r:id="rId11"/>
    <p:sldId id="420" r:id="rId12"/>
    <p:sldId id="421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5652" autoAdjust="0"/>
  </p:normalViewPr>
  <p:slideViewPr>
    <p:cSldViewPr>
      <p:cViewPr varScale="1">
        <p:scale>
          <a:sx n="91" d="100"/>
          <a:sy n="91" d="100"/>
        </p:scale>
        <p:origin x="1368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67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F2BBA-5463-4275-A5CB-98375F9AC16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1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9201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P802.11-17-1086r0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IEEE 802.1AS REV D5.0 Review Comments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2017-07-10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79622"/>
              </p:ext>
            </p:extLst>
          </p:nvPr>
        </p:nvGraphicFramePr>
        <p:xfrm>
          <a:off x="541338" y="2751138"/>
          <a:ext cx="7307262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9104721" imgH="4150695" progId="Word.Document.8">
                  <p:embed/>
                </p:oleObj>
              </mc:Choice>
              <mc:Fallback>
                <p:oleObj name="Document" r:id="rId4" imgW="9104721" imgH="41506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751138"/>
                        <a:ext cx="7307262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6887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Duration Field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947424"/>
              </p:ext>
            </p:extLst>
          </p:nvPr>
        </p:nvGraphicFramePr>
        <p:xfrm>
          <a:off x="990600" y="1600196"/>
          <a:ext cx="2944906" cy="447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378"/>
                <a:gridCol w="1905528"/>
              </a:tblGrid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Represents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0-1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us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,</a:t>
                      </a:r>
                      <a:r>
                        <a:rPr lang="en-US" sz="1200" baseline="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12-14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</a:tr>
              <a:tr h="3196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Preference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86653"/>
              </p:ext>
            </p:extLst>
          </p:nvPr>
        </p:nvGraphicFramePr>
        <p:xfrm>
          <a:off x="4141694" y="5105400"/>
          <a:ext cx="3886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forever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3733800" y="5486400"/>
            <a:ext cx="381000" cy="288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24400" y="15240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Initiator: Burst Duration field set to 15 (no preference) and FTMs per Burst set to 0 (no preference)</a:t>
            </a:r>
          </a:p>
          <a:p>
            <a:endParaRPr lang="en-US" sz="1400" dirty="0"/>
          </a:p>
          <a:p>
            <a:r>
              <a:rPr lang="en-US" sz="1400" dirty="0" smtClean="0"/>
              <a:t>Responder: </a:t>
            </a:r>
            <a:r>
              <a:rPr lang="en-US" sz="1400" dirty="0" smtClean="0">
                <a:solidFill>
                  <a:srgbClr val="FF0000"/>
                </a:solidFill>
              </a:rPr>
              <a:t>Burst Duration field set to 12 (forever) and FTMs per Burst set to 0 (infinite)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5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IEEE 802.11-2016 to allow for a new choice for the number of FTMs per Burst</a:t>
            </a:r>
          </a:p>
          <a:p>
            <a:pPr lvl="1"/>
            <a:r>
              <a:rPr lang="en-US" dirty="0" smtClean="0"/>
              <a:t>Use one of the reserved values from the possible values for Burst Duration (values 12-14 are reserved in IEEE 802.11-2016)</a:t>
            </a:r>
          </a:p>
          <a:p>
            <a:pPr lvl="1"/>
            <a:r>
              <a:rPr lang="en-US" dirty="0" smtClean="0"/>
              <a:t>Initiator sets FTMs per burst to 0 (indicating no preference) and sets Burst Exponent to 0 (Single Burst)</a:t>
            </a:r>
          </a:p>
          <a:p>
            <a:pPr lvl="1"/>
            <a:r>
              <a:rPr lang="en-US" dirty="0" smtClean="0"/>
              <a:t>Responder sets Burst Duration to 12 (indicating “Forever”) and sets Burst Exponent to 0 (Single Burst)</a:t>
            </a:r>
          </a:p>
          <a:p>
            <a:pPr lvl="1"/>
            <a:r>
              <a:rPr lang="en-US" dirty="0" smtClean="0"/>
              <a:t>Responder sets FTMs per Burst to 0 (currently disallowed in IEEE 802.11-2016) indicating “infinite” FTMs (new behavior)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8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to other suggestions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IEEE 802.1AS REV project includes use of IEEE 802.11-2016 Fine Timing Measurement as an additional 802.11 protocol to generate timestamps that 802.1AS would use for clock synchronization</a:t>
            </a:r>
            <a:endParaRPr lang="en-US" dirty="0"/>
          </a:p>
          <a:p>
            <a:r>
              <a:rPr lang="en-US" dirty="0" smtClean="0"/>
              <a:t>IEEE 802.1AS REV project includes use of IEEE 802.11ak General Links fo</a:t>
            </a:r>
            <a:r>
              <a:rPr lang="en-US" dirty="0" smtClean="0"/>
              <a:t>r interfacing 802.11 MAC SAP to IEEE 802.1AC</a:t>
            </a:r>
          </a:p>
          <a:p>
            <a:r>
              <a:rPr lang="en-US" dirty="0" smtClean="0"/>
              <a:t>802.1AS Rev D5.0 WG Ballot is currently open and closes July 13</a:t>
            </a:r>
            <a:r>
              <a:rPr lang="en-US" baseline="30000" dirty="0" smtClean="0"/>
              <a:t>th</a:t>
            </a:r>
            <a:r>
              <a:rPr lang="en-US" dirty="0" smtClean="0"/>
              <a:t>, 2017.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69180"/>
              </p:ext>
            </p:extLst>
          </p:nvPr>
        </p:nvGraphicFramePr>
        <p:xfrm>
          <a:off x="762000" y="2133600"/>
          <a:ext cx="75438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583"/>
                <a:gridCol w="1488367"/>
                <a:gridCol w="1131570"/>
                <a:gridCol w="4526280"/>
              </a:tblGrid>
              <a:tr h="14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Editorial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ARC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 discussion with 802.1AS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Needs</a:t>
                      </a:r>
                      <a:r>
                        <a:rPr lang="en-US" baseline="0" dirty="0" smtClean="0"/>
                        <a:t> discussion with </a:t>
                      </a:r>
                      <a:r>
                        <a:rPr lang="en-US" dirty="0" smtClean="0"/>
                        <a:t>802.11md </a:t>
                      </a:r>
                      <a:r>
                        <a:rPr lang="en-US" dirty="0" err="1" smtClean="0"/>
                        <a:t>amd</a:t>
                      </a:r>
                      <a:r>
                        <a:rPr lang="en-US" dirty="0" smtClean="0"/>
                        <a:t> 802.11az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need discussion with  802.11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 MAC interfacing with ISS without support for 802.11ak</a:t>
            </a:r>
          </a:p>
          <a:p>
            <a:r>
              <a:rPr lang="en-US" dirty="0" smtClean="0"/>
              <a:t>Figures 7.8 and 8.2 in IEEE 802.1AS D5.0</a:t>
            </a:r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Should 802.1AS over 802.11 require 802.11ak?</a:t>
            </a:r>
          </a:p>
          <a:p>
            <a:pPr lvl="1"/>
            <a:r>
              <a:rPr lang="en-US" dirty="0" smtClean="0"/>
              <a:t>If 802.11ak is required how would current implementations of 802.11 and 802.1AS-2011 be addressed?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0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that requires discussion in 802.11md and/or 802.11az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“disconnect</a:t>
            </a:r>
            <a:r>
              <a:rPr lang="en-US" dirty="0" smtClean="0"/>
              <a:t>” between IEEE 802.11-2016 and IEEE 802.1AS REV D5.0?</a:t>
            </a:r>
            <a:endParaRPr lang="en-US" dirty="0"/>
          </a:p>
          <a:p>
            <a:pPr lvl="1"/>
            <a:r>
              <a:rPr lang="en-US" dirty="0"/>
              <a:t>IEEE 802.1AS D5.0</a:t>
            </a:r>
          </a:p>
          <a:p>
            <a:pPr lvl="2"/>
            <a:r>
              <a:rPr lang="en-US" dirty="0"/>
              <a:t>Use FTM with the following parameters</a:t>
            </a:r>
          </a:p>
          <a:p>
            <a:pPr lvl="3"/>
            <a:r>
              <a:rPr lang="en-US" dirty="0"/>
              <a:t>ASAP=1</a:t>
            </a:r>
          </a:p>
          <a:p>
            <a:pPr lvl="3"/>
            <a:r>
              <a:rPr lang="en-US" dirty="0"/>
              <a:t>Single </a:t>
            </a:r>
            <a:r>
              <a:rPr lang="en-US" dirty="0" smtClean="0"/>
              <a:t>Burst (Burst Exponent = 0)</a:t>
            </a:r>
            <a:endParaRPr lang="en-US" dirty="0"/>
          </a:p>
          <a:p>
            <a:pPr lvl="3"/>
            <a:r>
              <a:rPr lang="en-US" dirty="0"/>
              <a:t>FTMs per Burst – </a:t>
            </a:r>
            <a:r>
              <a:rPr lang="en-US" dirty="0" smtClean="0"/>
              <a:t>infinite number of FTMs (not explicit in D5.0)</a:t>
            </a:r>
            <a:endParaRPr lang="en-US" dirty="0"/>
          </a:p>
          <a:p>
            <a:pPr lvl="1"/>
            <a:r>
              <a:rPr lang="en-US" dirty="0"/>
              <a:t>IEEE 802.11-2016 Fine Timing Measurement</a:t>
            </a:r>
          </a:p>
          <a:p>
            <a:pPr lvl="2"/>
            <a:r>
              <a:rPr lang="en-US" dirty="0"/>
              <a:t>Does not have a mechanism to indicate </a:t>
            </a:r>
            <a:r>
              <a:rPr lang="en-US" dirty="0" smtClean="0"/>
              <a:t>“infinite” </a:t>
            </a:r>
            <a:r>
              <a:rPr lang="en-US" dirty="0"/>
              <a:t>for FTMs per Burst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4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Change</a:t>
            </a:r>
          </a:p>
          <a:p>
            <a:r>
              <a:rPr lang="en-US" dirty="0" smtClean="0"/>
              <a:t>Must not break existing IEEE 802.11-2016 implementations of Fine Timing Measurement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 802.1AS REV D5.0 to use multiple burst instead of single burst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Still does not allow for “infinite” number of FTM frames to be sent; as the maximum number of bursts is limited to 2</a:t>
            </a:r>
            <a:r>
              <a:rPr lang="en-US" baseline="30000" dirty="0" smtClean="0"/>
              <a:t>15</a:t>
            </a:r>
          </a:p>
          <a:p>
            <a:pPr lvl="1"/>
            <a:r>
              <a:rPr lang="en-US" dirty="0" smtClean="0"/>
              <a:t>May cause discontinuity in the flow of time information from the top of the network to the leaf</a:t>
            </a:r>
          </a:p>
          <a:p>
            <a:pPr lvl="2"/>
            <a:r>
              <a:rPr lang="en-US" dirty="0" smtClean="0"/>
              <a:t>This is because all burst excepting the first one needs to be started with a FTM Request frame from the Slave to the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5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</a:t>
            </a:r>
            <a:r>
              <a:rPr lang="en-US" dirty="0" err="1" smtClean="0"/>
              <a:t>Multiburst</a:t>
            </a:r>
            <a:r>
              <a:rPr lang="en-US" dirty="0" smtClean="0"/>
              <a:t> FTM Session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24000"/>
            <a:ext cx="3808875" cy="480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7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Parameters Element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929" y="1885568"/>
          <a:ext cx="7754471" cy="13157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67871"/>
                <a:gridCol w="990600"/>
                <a:gridCol w="914400"/>
                <a:gridCol w="914400"/>
                <a:gridCol w="1371600"/>
                <a:gridCol w="13716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Trigger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LCI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 Civic</a:t>
                      </a:r>
                      <a:r>
                        <a:rPr lang="en-US" sz="1400" baseline="0" dirty="0" smtClean="0"/>
                        <a:t> Measurement Request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Fine Timing Measurement Parameters</a:t>
                      </a:r>
                    </a:p>
                    <a:p>
                      <a:pPr algn="ctr"/>
                      <a:r>
                        <a:rPr lang="en-US" sz="1400" dirty="0" smtClean="0"/>
                        <a:t>(Mandatory)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Octets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</a:t>
                      </a:r>
                      <a:r>
                        <a:rPr lang="en-US" sz="1200" baseline="0" dirty="0" smtClean="0"/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</a:t>
                      </a:r>
                      <a:r>
                        <a:rPr lang="en-US" sz="1200" baseline="0" dirty="0" smtClean="0"/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Partial TSF</a:t>
                      </a:r>
                      <a:r>
                        <a:rPr lang="en-US" sz="1200" baseline="0" dirty="0" smtClean="0"/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FTMs per</a:t>
                      </a:r>
                      <a:r>
                        <a:rPr lang="en-US" sz="1200" baseline="0" dirty="0" smtClean="0"/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Format</a:t>
                      </a:r>
                      <a:r>
                        <a:rPr lang="en-US" sz="1200" baseline="0" dirty="0" smtClean="0"/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</a:t>
                      </a:r>
                      <a:r>
                        <a:rPr lang="en-US" sz="1200" baseline="0" dirty="0" smtClean="0"/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>
            <a:off x="6553200" y="2910592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35281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114365</TotalTime>
  <Words>784</Words>
  <Application>Microsoft Office PowerPoint</Application>
  <PresentationFormat>On-screen Show (4:3)</PresentationFormat>
  <Paragraphs>182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Times New Roman</vt:lpstr>
      <vt:lpstr>802-11-Submission</vt:lpstr>
      <vt:lpstr>Microsoft Word 97 - 2003 Document</vt:lpstr>
      <vt:lpstr>IEEE 802.1AS REV D5.0 Review Comments</vt:lpstr>
      <vt:lpstr>Motivation/Background</vt:lpstr>
      <vt:lpstr>Summary of comments</vt:lpstr>
      <vt:lpstr>Comments that need discussion with  802.11 ARC</vt:lpstr>
      <vt:lpstr>Comments that requires discussion in 802.11md and/or 802.11az</vt:lpstr>
      <vt:lpstr>Requirements</vt:lpstr>
      <vt:lpstr>Proposed Solution-A</vt:lpstr>
      <vt:lpstr>Recap of Multiburst FTM Session</vt:lpstr>
      <vt:lpstr>Fine Timing Measurement Parameters Element</vt:lpstr>
      <vt:lpstr>Burst Duration Field</vt:lpstr>
      <vt:lpstr>Proposed Solution-B</vt:lpstr>
      <vt:lpstr>Proposal-C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1273</cp:revision>
  <cp:lastPrinted>2016-06-15T02:09:12Z</cp:lastPrinted>
  <dcterms:created xsi:type="dcterms:W3CDTF">2006-12-04T03:46:13Z</dcterms:created>
  <dcterms:modified xsi:type="dcterms:W3CDTF">2017-07-10T11:53:13Z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2017-07-10 11:52:50Z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