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68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Yunsong 73640" initials="YY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36" autoAdjust="0"/>
    <p:restoredTop sz="94771" autoAdjust="0"/>
  </p:normalViewPr>
  <p:slideViewPr>
    <p:cSldViewPr>
      <p:cViewPr varScale="1">
        <p:scale>
          <a:sx n="122" d="100"/>
          <a:sy n="122" d="100"/>
        </p:scale>
        <p:origin x="134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February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February 2018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6E81422-7C0A-45E7-8C06-AF03994A0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9DABD961-F61A-4CB1-B24E-9C970229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DE74A74-7737-42CF-A350-6A6A46DC329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802.11-17/1045r6</a:t>
            </a:r>
          </a:p>
        </p:txBody>
      </p:sp>
      <p:sp>
        <p:nvSpPr>
          <p:cNvPr id="28677" name="Date Placeholder 4">
            <a:extLst>
              <a:ext uri="{FF2B5EF4-FFF2-40B4-BE49-F238E27FC236}">
                <a16:creationId xmlns:a16="http://schemas.microsoft.com/office/drawing/2014/main" id="{880C63E7-8C98-4CB5-86DE-30C45E9338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2271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February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5F7AF-A864-46BE-BD97-89AEC05FBF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8679" name="Slide Number Placeholder 6">
            <a:extLst>
              <a:ext uri="{FF2B5EF4-FFF2-40B4-BE49-F238E27FC236}">
                <a16:creationId xmlns:a16="http://schemas.microsoft.com/office/drawing/2014/main" id="{9AFF0201-857C-440F-A0BF-5EA01625A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DF4B742-F828-4BC3-B077-56517E65E37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75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s://mentor.ieee.org/802.11/dcn/17/11-17-1792-00-00aq-unsatified-sponsor-ballot-comments-on-tgaq-draft-for-attachment-to-report-to-ec-to-forward-to-revcom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2018-</a:t>
            </a:r>
            <a:r>
              <a:rPr lang="en-US" sz="2000" kern="0" noProof="0" dirty="0">
                <a:latin typeface="+mn-lt"/>
              </a:rPr>
              <a:t>02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B34A966E-D6F8-4761-81F6-AE6580ACF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307763"/>
              </p:ext>
            </p:extLst>
          </p:nvPr>
        </p:nvGraphicFramePr>
        <p:xfrm>
          <a:off x="574675" y="2986088"/>
          <a:ext cx="796925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8" name="Document" r:id="rId3" imgW="8156175" imgH="2304796" progId="Word.Document.8">
                  <p:embed/>
                </p:oleObj>
              </mc:Choice>
              <mc:Fallback>
                <p:oleObj name="Document" r:id="rId3" imgW="8156175" imgH="2304796" progId="Word.Document.8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986088"/>
                        <a:ext cx="7969250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the IEEE P802.11aq Draft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plenary session of the 802.11 working group on 2018</a:t>
            </a:r>
            <a:r>
              <a:rPr lang="en-GB" altLang="ko-KR" dirty="0">
                <a:highlight>
                  <a:srgbClr val="FFFF00"/>
                </a:highlight>
                <a:ea typeface="ＭＳ Ｐゴシック" pitchFamily="34" charset="-128"/>
              </a:rPr>
              <a:t>-xx-xx</a:t>
            </a:r>
            <a:r>
              <a:rPr lang="en-GB" altLang="ko-KR" dirty="0">
                <a:ea typeface="ＭＳ Ｐゴシック" pitchFamily="34" charset="-128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F4F9DE5-944E-4A8A-9AD6-D0414D30B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altLang="en-US" dirty="0">
                <a:ea typeface="MS PGothic" panose="020B0600070205080204" pitchFamily="34" charset="-128"/>
              </a:rPr>
              <a:t>Sponsor Ballot Results</a:t>
            </a:r>
            <a:endParaRPr lang="en-US" altLang="en-US" dirty="0"/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080BBFE8-369E-4B49-A14E-CA3353C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80BD825-AFD7-496A-8B3A-5862D6F35B6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4F42AB88-D7AD-4A96-A779-D75B40F0C2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February 2018</a:t>
            </a:r>
            <a:endParaRPr lang="en-GB" altLang="en-US" sz="180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FB0B36-16F4-4807-8356-C4BD5ABD8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399456"/>
              </p:ext>
            </p:extLst>
          </p:nvPr>
        </p:nvGraphicFramePr>
        <p:xfrm>
          <a:off x="654579" y="1371600"/>
          <a:ext cx="7812088" cy="4951064"/>
        </p:xfrm>
        <a:graphic>
          <a:graphicData uri="http://schemas.openxmlformats.org/drawingml/2006/table">
            <a:tbl>
              <a:tblPr/>
              <a:tblGrid>
                <a:gridCol w="945621">
                  <a:extLst>
                    <a:ext uri="{9D8B030D-6E8A-4147-A177-3AD203B41FA5}">
                      <a16:colId xmlns:a16="http://schemas.microsoft.com/office/drawing/2014/main" val="1356565924"/>
                    </a:ext>
                  </a:extLst>
                </a:gridCol>
                <a:gridCol w="2753237">
                  <a:extLst>
                    <a:ext uri="{9D8B030D-6E8A-4147-A177-3AD203B41FA5}">
                      <a16:colId xmlns:a16="http://schemas.microsoft.com/office/drawing/2014/main" val="4086691519"/>
                    </a:ext>
                  </a:extLst>
                </a:gridCol>
                <a:gridCol w="542572">
                  <a:extLst>
                    <a:ext uri="{9D8B030D-6E8A-4147-A177-3AD203B41FA5}">
                      <a16:colId xmlns:a16="http://schemas.microsoft.com/office/drawing/2014/main" val="3322993748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2362110785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2651277141"/>
                    </a:ext>
                  </a:extLst>
                </a:gridCol>
                <a:gridCol w="425078">
                  <a:extLst>
                    <a:ext uri="{9D8B030D-6E8A-4147-A177-3AD203B41FA5}">
                      <a16:colId xmlns:a16="http://schemas.microsoft.com/office/drawing/2014/main" val="2067479234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303645697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1249324892"/>
                    </a:ext>
                  </a:extLst>
                </a:gridCol>
                <a:gridCol w="435487">
                  <a:extLst>
                    <a:ext uri="{9D8B030D-6E8A-4147-A177-3AD203B41FA5}">
                      <a16:colId xmlns:a16="http://schemas.microsoft.com/office/drawing/2014/main" val="2575278106"/>
                    </a:ext>
                  </a:extLst>
                </a:gridCol>
                <a:gridCol w="666245">
                  <a:extLst>
                    <a:ext uri="{9D8B030D-6E8A-4147-A177-3AD203B41FA5}">
                      <a16:colId xmlns:a16="http://schemas.microsoft.com/office/drawing/2014/main" val="826411065"/>
                    </a:ext>
                  </a:extLst>
                </a:gridCol>
              </a:tblGrid>
              <a:tr h="63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Ballot Close Date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Pool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Disapprove</a:t>
                      </a: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7340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Nov 4, 2016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Initial Sponsor Ballot for P802.11aq draft 7.0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467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March 18,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First Recirculation Sponsor  Ballot for P802.11aq draft 8.0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52526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23,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Recirculation Sponsor Ballot for </a:t>
                      </a: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9.0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28160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10.0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038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 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11.0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7401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1,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12.0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01385"/>
                  </a:ext>
                </a:extLst>
              </a:tr>
              <a:tr h="509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30,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018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4,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Seventh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14.0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115125"/>
                  </a:ext>
                </a:extLst>
              </a:tr>
              <a:tr h="600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31,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43031"/>
                  </a:ext>
                </a:extLst>
              </a:tr>
            </a:tbl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8CC981B-9102-429A-94A5-88CB4AEB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10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907700"/>
              </p:ext>
            </p:extLst>
          </p:nvPr>
        </p:nvGraphicFramePr>
        <p:xfrm>
          <a:off x="685800" y="1447800"/>
          <a:ext cx="7765500" cy="467006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8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 (120 T, 25 G, 90 E)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547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152 (131 T, 44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(43 T, 32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519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 (21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September 9,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(10 T, 6 E)</a:t>
                      </a:r>
                    </a:p>
                    <a:p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91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1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12.0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(15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477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30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Sixth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13.0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 (12 T, 3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463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January 4, 2018</a:t>
                      </a:r>
                      <a:endParaRPr lang="en-US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Seventh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 (12 T, 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29454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January 31, 2018</a:t>
                      </a:r>
                      <a:endParaRPr lang="en-US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Eight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9560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6567"/>
              </p:ext>
            </p:extLst>
          </p:nvPr>
        </p:nvGraphicFramePr>
        <p:xfrm>
          <a:off x="228600" y="2514600"/>
          <a:ext cx="8591876" cy="174970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93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308966468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Roger Marks</a:t>
                      </a:r>
                      <a:endParaRPr lang="ko-KR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416">
                <a:tc gridSpan="3">
                  <a:txBody>
                    <a:bodyPr/>
                    <a:lstStyle/>
                    <a:p>
                      <a:r>
                        <a:rPr lang="en-GB" altLang="ko-K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Coordinating Committees</a:t>
                      </a:r>
                      <a:endParaRPr lang="ko-KR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48647483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IEEE RAC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381830800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MAC privacy</a:t>
            </a:r>
          </a:p>
          <a:p>
            <a:pPr lvl="1"/>
            <a:r>
              <a:rPr lang="en-US" dirty="0"/>
              <a:t> Roger Marks 28</a:t>
            </a:r>
          </a:p>
          <a:p>
            <a:pPr lvl="1"/>
            <a:r>
              <a:rPr lang="en-US" dirty="0"/>
              <a:t> IEEE RAC    13</a:t>
            </a: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  <a:hlinkClick r:id="rId4"/>
              </a:rPr>
              <a:t>https://mentor.ieee.org/802.11/dcn/17/11-17-1792-00-00aq-unsatified-sponsor-ballot-comments-on-tgaq-draft-for-attachment-to-report-to-ec-to-forward-to-revcom.xlsx</a:t>
            </a:r>
            <a:r>
              <a:rPr lang="en-GB" altLang="ko-KR" sz="1600" dirty="0">
                <a:ea typeface="ＭＳ Ｐゴシック" pitchFamily="34" charset="-128"/>
              </a:rPr>
              <a:t> </a:t>
            </a:r>
            <a:endParaRPr lang="de-DE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ko-KR" sz="20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68B8865-DFE2-4CD1-80B9-5E83E1D1C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341809"/>
              </p:ext>
            </p:extLst>
          </p:nvPr>
        </p:nvGraphicFramePr>
        <p:xfrm>
          <a:off x="6205762" y="26670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Packager Shell Object" showAsIcon="1" r:id="rId5" imgW="914400" imgH="806400" progId="Package">
                  <p:embed/>
                </p:oleObj>
              </mc:Choice>
              <mc:Fallback>
                <p:oleObj name="Packager Shell Object" showAsIcon="1" r:id="rId5" imgW="914400" imgH="806400" progId="Package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762" y="2667000"/>
                        <a:ext cx="9144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404DA3-363E-4716-9526-84DA839D3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113395"/>
              </p:ext>
            </p:extLst>
          </p:nvPr>
        </p:nvGraphicFramePr>
        <p:xfrm>
          <a:off x="6225440" y="4267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Acrobat Document" showAsIcon="1" r:id="rId7" imgW="914400" imgH="806400" progId="AcroExch.Document.DC">
                  <p:embed/>
                </p:oleObj>
              </mc:Choice>
              <mc:Fallback>
                <p:oleObj name="Acrobat Document" showAsIcon="1" r:id="rId7" imgW="914400" imgH="806400" progId="AcroExch.Document.DC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440" y="4267200"/>
                        <a:ext cx="9144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63075"/>
              </p:ext>
            </p:extLst>
          </p:nvPr>
        </p:nvGraphicFramePr>
        <p:xfrm>
          <a:off x="609600" y="1600200"/>
          <a:ext cx="7772400" cy="437389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8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0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D13.0 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D10.0, D11.0, D12.0, D13.0,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September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processed. Outstanding unsatisfied comments remain.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Waiver requested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35000" y="2971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comments as part of the 6</a:t>
            </a:r>
            <a:r>
              <a:rPr lang="en-US" b="1" baseline="30000" dirty="0"/>
              <a:t>th</a:t>
            </a:r>
            <a:r>
              <a:rPr lang="en-US" b="1" dirty="0"/>
              <a:t> Recirculation Ballot (Oct 2017) and the 8</a:t>
            </a:r>
            <a:r>
              <a:rPr lang="en-US" b="1" baseline="30000" dirty="0"/>
              <a:t>th</a:t>
            </a:r>
            <a:r>
              <a:rPr lang="en-US" b="1" dirty="0"/>
              <a:t> Recirculation Ballot (Jan 2018)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0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P802.11aq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05070"/>
              </p:ext>
            </p:extLst>
          </p:nvPr>
        </p:nvGraphicFramePr>
        <p:xfrm>
          <a:off x="304800" y="1424517"/>
          <a:ext cx="8610600" cy="5003942"/>
        </p:xfrm>
        <a:graphic>
          <a:graphicData uri="http://schemas.openxmlformats.org/drawingml/2006/table">
            <a:tbl>
              <a:tblPr/>
              <a:tblGrid>
                <a:gridCol w="4344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Sponsor Ballot on D7.0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2016-10-05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Recirculation Sponsor Ballot on D8.0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2017-08-30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D12.0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D13.0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19149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2017-12-20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51519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2018-01-31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0059"/>
                  </a:ext>
                </a:extLst>
              </a:tr>
              <a:tr h="4335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 to EC on meeting conditions to proceed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Posting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deadline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420</TotalTime>
  <Words>953</Words>
  <Application>Microsoft Office PowerPoint</Application>
  <PresentationFormat>On-screen Show (4:3)</PresentationFormat>
  <Paragraphs>303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Times New Roman</vt:lpstr>
      <vt:lpstr>802-11-Submission</vt:lpstr>
      <vt:lpstr>Document</vt:lpstr>
      <vt:lpstr>Packager Shell Object</vt:lpstr>
      <vt:lpstr>Acrobat Document</vt:lpstr>
      <vt:lpstr>PowerPoint Presentation</vt:lpstr>
      <vt:lpstr>Introduction</vt:lpstr>
      <vt:lpstr>Sponsor Ballot Results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P802.11aq Timeline</vt:lpstr>
    </vt:vector>
  </TitlesOfParts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creator>Marc Emmelmann</dc:creator>
  <cp:keywords>September 2016</cp:keywords>
  <cp:lastModifiedBy>Stephen McCann</cp:lastModifiedBy>
  <cp:revision>2862</cp:revision>
  <cp:lastPrinted>1998-02-10T13:28:06Z</cp:lastPrinted>
  <dcterms:created xsi:type="dcterms:W3CDTF">2016-10-03T19:11:22Z</dcterms:created>
  <dcterms:modified xsi:type="dcterms:W3CDTF">2018-02-16T17:51:41Z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1516251437</vt:lpwstr>
  </property>
</Properties>
</file>