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0"/>
  </p:notesMasterIdLst>
  <p:handoutMasterIdLst>
    <p:handoutMasterId r:id="rId11"/>
  </p:handoutMasterIdLst>
  <p:sldIdLst>
    <p:sldId id="256" r:id="rId2"/>
    <p:sldId id="257" r:id="rId3"/>
    <p:sldId id="268" r:id="rId4"/>
    <p:sldId id="269" r:id="rId5"/>
    <p:sldId id="270" r:id="rId6"/>
    <p:sldId id="271" r:id="rId7"/>
    <p:sldId id="272" r:id="rId8"/>
    <p:sldId id="273" r:id="rId9"/>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7B"/>
    <a:srgbClr val="008000"/>
    <a:srgbClr val="FF0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2" autoAdjust="0"/>
    <p:restoredTop sz="94530" autoAdjust="0"/>
  </p:normalViewPr>
  <p:slideViewPr>
    <p:cSldViewPr>
      <p:cViewPr varScale="1">
        <p:scale>
          <a:sx n="71" d="100"/>
          <a:sy n="71" d="100"/>
        </p:scale>
        <p:origin x="774"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11-17/1025-00-0arc</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July 2017</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Ruckus/Brocade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Ruckus/Brocade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802.11ba Architecture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2017-07-07</a:t>
            </a:r>
          </a:p>
        </p:txBody>
      </p:sp>
      <p:graphicFrame>
        <p:nvGraphicFramePr>
          <p:cNvPr id="3119" name="Object 47"/>
          <p:cNvGraphicFramePr>
            <a:graphicFrameLocks noChangeAspect="1"/>
          </p:cNvGraphicFramePr>
          <p:nvPr>
            <p:extLst>
              <p:ext uri="{D42A27DB-BD31-4B8C-83A1-F6EECF244321}">
                <p14:modId xmlns:p14="http://schemas.microsoft.com/office/powerpoint/2010/main" val="4113175257"/>
              </p:ext>
            </p:extLst>
          </p:nvPr>
        </p:nvGraphicFramePr>
        <p:xfrm>
          <a:off x="539750" y="2351088"/>
          <a:ext cx="8064500" cy="2455862"/>
        </p:xfrm>
        <a:graphic>
          <a:graphicData uri="http://schemas.openxmlformats.org/presentationml/2006/ole">
            <mc:AlternateContent xmlns:mc="http://schemas.openxmlformats.org/markup-compatibility/2006">
              <mc:Choice xmlns:v="urn:schemas-microsoft-com:vml" Requires="v">
                <p:oleObj spid="_x0000_s3144" name="Document" r:id="rId4" imgW="8245941" imgH="2519647" progId="Word.Document.8">
                  <p:embed/>
                </p:oleObj>
              </mc:Choice>
              <mc:Fallback>
                <p:oleObj name="Document" r:id="rId4" imgW="8245941" imgH="2519647" progId="Word.Document.8">
                  <p:embed/>
                  <p:pic>
                    <p:nvPicPr>
                      <p:cNvPr id="0" name="Picture 47"/>
                      <p:cNvPicPr>
                        <a:picLocks noChangeAspect="1" noChangeArrowheads="1"/>
                      </p:cNvPicPr>
                      <p:nvPr/>
                    </p:nvPicPr>
                    <p:blipFill>
                      <a:blip r:embed="rId5"/>
                      <a:srcRect/>
                      <a:stretch>
                        <a:fillRect/>
                      </a:stretch>
                    </p:blipFill>
                    <p:spPr bwMode="auto">
                      <a:xfrm>
                        <a:off x="539750" y="2351088"/>
                        <a:ext cx="8064500" cy="24558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Ruckus/Brocade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is an outline of considerations to lead a discussion between </a:t>
            </a:r>
            <a:r>
              <a:rPr lang="en-GB" dirty="0" err="1">
                <a:latin typeface="Times New Roman" pitchFamily="18" charset="0"/>
                <a:ea typeface="MS Gothic" pitchFamily="49" charset="-128"/>
              </a:rPr>
              <a:t>TGba</a:t>
            </a:r>
            <a:r>
              <a:rPr lang="en-GB" dirty="0">
                <a:latin typeface="Times New Roman" pitchFamily="18" charset="0"/>
                <a:ea typeface="MS Gothic" pitchFamily="49" charset="-128"/>
              </a:rPr>
              <a:t> and ARC SC, on any adjustments/additions needed to 802.11 architecture to support 802.11ba.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indent="635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The intention is not to “solve” the 11ba architecture, but to inform </a:t>
            </a:r>
            <a:r>
              <a:rPr lang="en-GB" dirty="0" err="1">
                <a:latin typeface="Times New Roman" pitchFamily="18" charset="0"/>
                <a:ea typeface="MS Gothic" pitchFamily="49" charset="-128"/>
              </a:rPr>
              <a:t>TGba</a:t>
            </a:r>
            <a:r>
              <a:rPr lang="en-GB" dirty="0">
                <a:latin typeface="Times New Roman" pitchFamily="18" charset="0"/>
                <a:ea typeface="MS Gothic" pitchFamily="49" charset="-128"/>
              </a:rPr>
              <a:t> members of architecture concepts that are of potential concern, and </a:t>
            </a:r>
            <a:r>
              <a:rPr lang="en-GB" u="sng" dirty="0">
                <a:latin typeface="Times New Roman" pitchFamily="18" charset="0"/>
                <a:ea typeface="MS Gothic" pitchFamily="49" charset="-128"/>
              </a:rPr>
              <a:t>more importantly</a:t>
            </a:r>
            <a:r>
              <a:rPr lang="en-GB" dirty="0">
                <a:latin typeface="Times New Roman" pitchFamily="18" charset="0"/>
                <a:ea typeface="MS Gothic" pitchFamily="49" charset="-128"/>
              </a:rPr>
              <a:t> to inform the ARC SC members of </a:t>
            </a:r>
            <a:r>
              <a:rPr lang="en-GB" dirty="0" err="1">
                <a:latin typeface="Times New Roman" pitchFamily="18" charset="0"/>
                <a:ea typeface="MS Gothic" pitchFamily="49" charset="-128"/>
              </a:rPr>
              <a:t>TGba’s</a:t>
            </a:r>
            <a:r>
              <a:rPr lang="en-GB" dirty="0">
                <a:latin typeface="Times New Roman" pitchFamily="18" charset="0"/>
                <a:ea typeface="MS Gothic" pitchFamily="49" charset="-128"/>
              </a:rPr>
              <a:t> concepts so we can jointly understand if there are any new architectural concepts.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a:t>Slide </a:t>
            </a:r>
            <a:fld id="{1C2B32AF-A0A6-420E-BC00-B7B1B3A82339}" type="slidenum">
              <a:rPr lang="en-GB"/>
              <a:pPr>
                <a:defRPr/>
              </a:pPr>
              <a:t>3</a:t>
            </a:fld>
            <a:endParaRPr lang="en-GB"/>
          </a:p>
        </p:txBody>
      </p:sp>
      <p:sp>
        <p:nvSpPr>
          <p:cNvPr id="34" name="Rectangle 4"/>
          <p:cNvSpPr>
            <a:spLocks noGrp="1" noChangeArrowheads="1"/>
          </p:cNvSpPr>
          <p:nvPr>
            <p:ph type="ftr" idx="11"/>
          </p:nvPr>
        </p:nvSpPr>
        <p:spPr/>
        <p:txBody>
          <a:bodyPr/>
          <a:lstStyle/>
          <a:p>
            <a:r>
              <a:rPr lang="en-GB" dirty="0"/>
              <a:t>Mark Hamilton, Ruckus/Brocade</a:t>
            </a:r>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Current 802.11 architecture concepts</a:t>
            </a:r>
            <a:endParaRPr lang="en-US" sz="3600" b="0" kern="1200" dirty="0">
              <a:solidFill>
                <a:schemeClr val="accent6"/>
              </a:solidFill>
            </a:endParaRPr>
          </a:p>
        </p:txBody>
      </p:sp>
      <p:sp>
        <p:nvSpPr>
          <p:cNvPr id="8" name="Rectangle 2"/>
          <p:cNvSpPr txBox="1">
            <a:spLocks noChangeArrowheads="1"/>
          </p:cNvSpPr>
          <p:nvPr/>
        </p:nvSpPr>
        <p:spPr bwMode="auto">
          <a:xfrm>
            <a:off x="684213" y="1989138"/>
            <a:ext cx="7772400" cy="4317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latin typeface="Times New Roman" pitchFamily="18" charset="0"/>
                <a:ea typeface="MS Gothic" pitchFamily="49" charset="-128"/>
              </a:rPr>
              <a:t>A STA is part of a BSS (or IBSS, MBSS, …)</a:t>
            </a:r>
            <a:endParaRPr lang="en-GB" sz="1600" b="0" dirty="0">
              <a:solidFill>
                <a:schemeClr val="tx1"/>
              </a:solidFill>
              <a:latin typeface="Arial Unicode MS" panose="020B0604020202020204" pitchFamily="34" charset="-128"/>
            </a:endParaRPr>
          </a:p>
        </p:txBody>
      </p:sp>
      <p:pic>
        <p:nvPicPr>
          <p:cNvPr id="3" name="Picture 2"/>
          <p:cNvPicPr>
            <a:picLocks noChangeAspect="1"/>
          </p:cNvPicPr>
          <p:nvPr/>
        </p:nvPicPr>
        <p:blipFill>
          <a:blip r:embed="rId2"/>
          <a:stretch>
            <a:fillRect/>
          </a:stretch>
        </p:blipFill>
        <p:spPr>
          <a:xfrm>
            <a:off x="2024732" y="2420888"/>
            <a:ext cx="5191125" cy="3533775"/>
          </a:xfrm>
          <a:prstGeom prst="rect">
            <a:avLst/>
          </a:prstGeom>
        </p:spPr>
      </p:pic>
    </p:spTree>
    <p:extLst>
      <p:ext uri="{BB962C8B-B14F-4D97-AF65-F5344CB8AC3E}">
        <p14:creationId xmlns:p14="http://schemas.microsoft.com/office/powerpoint/2010/main" val="213969835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a:t>Slide </a:t>
            </a:r>
            <a:fld id="{1C2B32AF-A0A6-420E-BC00-B7B1B3A82339}" type="slidenum">
              <a:rPr lang="en-GB"/>
              <a:pPr>
                <a:defRPr/>
              </a:pPr>
              <a:t>4</a:t>
            </a:fld>
            <a:endParaRPr lang="en-GB"/>
          </a:p>
        </p:txBody>
      </p:sp>
      <p:sp>
        <p:nvSpPr>
          <p:cNvPr id="34" name="Rectangle 4"/>
          <p:cNvSpPr>
            <a:spLocks noGrp="1" noChangeArrowheads="1"/>
          </p:cNvSpPr>
          <p:nvPr>
            <p:ph type="ftr" idx="11"/>
          </p:nvPr>
        </p:nvSpPr>
        <p:spPr/>
        <p:txBody>
          <a:bodyPr/>
          <a:lstStyle/>
          <a:p>
            <a:r>
              <a:rPr lang="en-GB" dirty="0"/>
              <a:t>Mark Hamilton, Ruckus/Brocade</a:t>
            </a:r>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Current 802.11 architecture concepts</a:t>
            </a:r>
            <a:endParaRPr lang="en-US" sz="3600" b="0" kern="1200" dirty="0">
              <a:solidFill>
                <a:schemeClr val="accent6"/>
              </a:solidFill>
            </a:endParaRPr>
          </a:p>
        </p:txBody>
      </p:sp>
      <p:sp>
        <p:nvSpPr>
          <p:cNvPr id="8" name="Rectangle 2"/>
          <p:cNvSpPr txBox="1">
            <a:spLocks noChangeArrowheads="1"/>
          </p:cNvSpPr>
          <p:nvPr/>
        </p:nvSpPr>
        <p:spPr bwMode="auto">
          <a:xfrm>
            <a:off x="684213" y="1989138"/>
            <a:ext cx="7772400" cy="4317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latin typeface="Times New Roman" pitchFamily="18" charset="0"/>
                <a:ea typeface="MS Gothic" pitchFamily="49" charset="-128"/>
              </a:rPr>
              <a:t>A STA typically has a single MAC, single PHY, and </a:t>
            </a:r>
            <a:r>
              <a:rPr lang="en-US" sz="2000" kern="0" dirty="0" err="1">
                <a:latin typeface="Times New Roman" pitchFamily="18" charset="0"/>
                <a:ea typeface="MS Gothic" pitchFamily="49" charset="-128"/>
              </a:rPr>
              <a:t>Mgmt</a:t>
            </a:r>
            <a:endParaRPr lang="en-GB" sz="1600" b="0" dirty="0">
              <a:solidFill>
                <a:schemeClr val="tx1"/>
              </a:solidFill>
              <a:latin typeface="Arial Unicode MS" panose="020B0604020202020204" pitchFamily="34" charset="-128"/>
            </a:endParaRPr>
          </a:p>
        </p:txBody>
      </p:sp>
      <p:pic>
        <p:nvPicPr>
          <p:cNvPr id="4" name="Picture 3"/>
          <p:cNvPicPr>
            <a:picLocks noChangeAspect="1"/>
          </p:cNvPicPr>
          <p:nvPr/>
        </p:nvPicPr>
        <p:blipFill>
          <a:blip r:embed="rId2"/>
          <a:stretch>
            <a:fillRect/>
          </a:stretch>
        </p:blipFill>
        <p:spPr>
          <a:xfrm>
            <a:off x="1550521" y="2564904"/>
            <a:ext cx="5610910" cy="3494583"/>
          </a:xfrm>
          <a:prstGeom prst="rect">
            <a:avLst/>
          </a:prstGeom>
        </p:spPr>
      </p:pic>
    </p:spTree>
    <p:extLst>
      <p:ext uri="{BB962C8B-B14F-4D97-AF65-F5344CB8AC3E}">
        <p14:creationId xmlns:p14="http://schemas.microsoft.com/office/powerpoint/2010/main" val="405417418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dirty="0"/>
              <a:t>Mark Hamilton, Ruckus/Brocade</a:t>
            </a:r>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Current 802.11 architecture concepts</a:t>
            </a:r>
            <a:endParaRPr lang="en-US" sz="3600" b="0" kern="1200" dirty="0">
              <a:solidFill>
                <a:schemeClr val="accent6"/>
              </a:solidFill>
            </a:endParaRPr>
          </a:p>
        </p:txBody>
      </p:sp>
      <p:sp>
        <p:nvSpPr>
          <p:cNvPr id="8" name="Rectangle 2"/>
          <p:cNvSpPr txBox="1">
            <a:spLocks noChangeArrowheads="1"/>
          </p:cNvSpPr>
          <p:nvPr/>
        </p:nvSpPr>
        <p:spPr bwMode="auto">
          <a:xfrm>
            <a:off x="684213" y="1628800"/>
            <a:ext cx="7992243" cy="2736304"/>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latin typeface="Times New Roman" pitchFamily="18" charset="0"/>
                <a:ea typeface="MS Gothic" pitchFamily="49" charset="-128"/>
              </a:rPr>
              <a:t>There are devices with more than one PHY:</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kern="0" dirty="0">
                <a:solidFill>
                  <a:schemeClr val="tx1"/>
                </a:solidFill>
                <a:latin typeface="Times New Roman" pitchFamily="18" charset="0"/>
                <a:ea typeface="MS Gothic" pitchFamily="49" charset="-128"/>
              </a:rPr>
              <a:t>An “AP device” (a box people tend to call an “AP”) typically has multiple PHYs (different bands).  These are separate STAs, that happen to be collocated.  Interaction between them is out of scope for 802.11. (Effectively, it is via the DS, just like non-collocated APs.)</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kern="0" dirty="0">
                <a:solidFill>
                  <a:schemeClr val="tx1"/>
                </a:solidFill>
                <a:latin typeface="Times New Roman" pitchFamily="18" charset="0"/>
                <a:ea typeface="MS Gothic" pitchFamily="49" charset="-128"/>
              </a:rPr>
              <a:t>802.11ad added the concept of FST, and a multi-band device.  These, again, contain multiple STAs, but with Management and an optional Transparent FST Entity interconnection that is within 802.11 scope.</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Arial Unicode MS" panose="020B0604020202020204" pitchFamily="34" charset="-128"/>
            </a:endParaRPr>
          </a:p>
        </p:txBody>
      </p:sp>
      <p:pic>
        <p:nvPicPr>
          <p:cNvPr id="4" name="Picture 3"/>
          <p:cNvPicPr>
            <a:picLocks noChangeAspect="1"/>
          </p:cNvPicPr>
          <p:nvPr/>
        </p:nvPicPr>
        <p:blipFill>
          <a:blip r:embed="rId2"/>
          <a:stretch>
            <a:fillRect/>
          </a:stretch>
        </p:blipFill>
        <p:spPr>
          <a:xfrm>
            <a:off x="1989013" y="4279273"/>
            <a:ext cx="4733925" cy="2552700"/>
          </a:xfrm>
          <a:prstGeom prst="rect">
            <a:avLst/>
          </a:prstGeom>
        </p:spPr>
      </p:pic>
    </p:spTree>
    <p:extLst>
      <p:ext uri="{BB962C8B-B14F-4D97-AF65-F5344CB8AC3E}">
        <p14:creationId xmlns:p14="http://schemas.microsoft.com/office/powerpoint/2010/main" val="187882599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dirty="0"/>
              <a:t>Mark Hamilton, Ruckus/Brocade</a:t>
            </a:r>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Current 802.11 architecture concepts</a:t>
            </a:r>
            <a:endParaRPr lang="en-US" sz="3600" b="0" kern="1200" dirty="0">
              <a:solidFill>
                <a:schemeClr val="accent6"/>
              </a:solidFill>
            </a:endParaRPr>
          </a:p>
        </p:txBody>
      </p:sp>
      <p:sp>
        <p:nvSpPr>
          <p:cNvPr id="8" name="Rectangle 2"/>
          <p:cNvSpPr txBox="1">
            <a:spLocks noChangeArrowheads="1"/>
          </p:cNvSpPr>
          <p:nvPr/>
        </p:nvSpPr>
        <p:spPr bwMode="auto">
          <a:xfrm>
            <a:off x="720341" y="2170608"/>
            <a:ext cx="7992243" cy="2736304"/>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latin typeface="Times New Roman" pitchFamily="18" charset="0"/>
                <a:ea typeface="MS Gothic" pitchFamily="49" charset="-128"/>
              </a:rPr>
              <a:t>There is no “STA” with more than one PHY</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A “STA” is a singly addressable instance of a MAC and PHY</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402456045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7</a:t>
            </a:fld>
            <a:endParaRPr lang="en-GB" dirty="0"/>
          </a:p>
        </p:txBody>
      </p:sp>
      <p:sp>
        <p:nvSpPr>
          <p:cNvPr id="34" name="Rectangle 4"/>
          <p:cNvSpPr>
            <a:spLocks noGrp="1" noChangeArrowheads="1"/>
          </p:cNvSpPr>
          <p:nvPr>
            <p:ph type="ftr" idx="11"/>
          </p:nvPr>
        </p:nvSpPr>
        <p:spPr/>
        <p:txBody>
          <a:bodyPr/>
          <a:lstStyle/>
          <a:p>
            <a:r>
              <a:rPr lang="en-GB" dirty="0"/>
              <a:t>Mark Hamilton, Ruckus/Brocade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Questions/topics for </a:t>
            </a:r>
            <a:r>
              <a:rPr lang="en-US" sz="3600" b="0" kern="1200" dirty="0" err="1">
                <a:solidFill>
                  <a:srgbClr val="435153"/>
                </a:solidFill>
              </a:rPr>
              <a:t>TGba</a:t>
            </a:r>
            <a:endParaRPr lang="en-US" sz="3600" b="0" kern="1200" dirty="0">
              <a:solidFill>
                <a:schemeClr val="accent6"/>
              </a:solidFill>
            </a:endParaRPr>
          </a:p>
        </p:txBody>
      </p:sp>
      <p:sp>
        <p:nvSpPr>
          <p:cNvPr id="8" name="Rectangle 2"/>
          <p:cNvSpPr txBox="1">
            <a:spLocks noChangeArrowheads="1"/>
          </p:cNvSpPr>
          <p:nvPr/>
        </p:nvSpPr>
        <p:spPr bwMode="auto">
          <a:xfrm>
            <a:off x="720341" y="2170607"/>
            <a:ext cx="7992243"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Is the WUR an independent PHY?</a:t>
            </a: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Is the WUR an independent MAC?</a:t>
            </a: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Is the WUR always physically collocated with an 802.11 AP or STA?</a:t>
            </a: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Does the WUR have an address?  Or, does it “share” the collocated STAs address?</a:t>
            </a: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Does the WUR MAC connect to/integrate with the 802.11 MAC? </a:t>
            </a: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OR… Does the WUR ‘wake’ the device, and the device contains independent WUR and an 802.11 MAC/PHY, and some ‘host function’ between them?</a:t>
            </a: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Perhaps related/duplicate: Does the introduction of the WUR impact the behavior of a collocated/integrated STA’s MAC/PHY?</a:t>
            </a: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138978441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dirty="0"/>
              <a:t>Mark Hamilton, Ruckus/Brocade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More advanced questions/topics for </a:t>
            </a:r>
            <a:r>
              <a:rPr lang="en-US" sz="3600" b="0" kern="1200" dirty="0" err="1">
                <a:solidFill>
                  <a:srgbClr val="435153"/>
                </a:solidFill>
              </a:rPr>
              <a:t>TGba</a:t>
            </a:r>
            <a:endParaRPr lang="en-US" sz="3600" b="0" kern="1200" dirty="0">
              <a:solidFill>
                <a:schemeClr val="accent6"/>
              </a:solidFill>
            </a:endParaRPr>
          </a:p>
        </p:txBody>
      </p:sp>
      <p:sp>
        <p:nvSpPr>
          <p:cNvPr id="8" name="Rectangle 2"/>
          <p:cNvSpPr txBox="1">
            <a:spLocks noChangeArrowheads="1"/>
          </p:cNvSpPr>
          <p:nvPr/>
        </p:nvSpPr>
        <p:spPr bwMode="auto">
          <a:xfrm>
            <a:off x="720341" y="2170607"/>
            <a:ext cx="7992243"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Does a WUR associate to a BSS?</a:t>
            </a: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If yes, the same BSS as any collocated/integrated STA, or a separate ‘overlay’ BSS of WUR devices?</a:t>
            </a: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Does the WUR work with all 802.11 PHYs e.g. a, b, g, n, ac, ad, ah, ax, ay?</a:t>
            </a: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Does the WUR work with mesh STAs?  IBSS?  OCB?</a:t>
            </a: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3060318952"/>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29082</TotalTime>
  <Words>483</Words>
  <Application>Microsoft Office PowerPoint</Application>
  <PresentationFormat>On-screen Show (4:3)</PresentationFormat>
  <Paragraphs>55</Paragraphs>
  <Slides>8</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 Unicode MS</vt:lpstr>
      <vt:lpstr>MS Gothic</vt:lpstr>
      <vt:lpstr>Arial</vt:lpstr>
      <vt:lpstr>Times New Roman</vt:lpstr>
      <vt:lpstr>802-11-template</vt:lpstr>
      <vt:lpstr>Document</vt:lpstr>
      <vt:lpstr>802.11ba Architecture Discussion</vt:lpstr>
      <vt:lpstr>Abstract</vt:lpstr>
      <vt:lpstr>Current 802.11 architecture concepts</vt:lpstr>
      <vt:lpstr>Current 802.11 architecture concepts</vt:lpstr>
      <vt:lpstr>Current 802.11 architecture concepts</vt:lpstr>
      <vt:lpstr>Current 802.11 architecture concepts</vt:lpstr>
      <vt:lpstr>Questions/topics for TGba</vt:lpstr>
      <vt:lpstr>More advanced questions/topics for TGba</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mhamilto@brocade.com</cp:lastModifiedBy>
  <cp:revision>137</cp:revision>
  <cp:lastPrinted>1601-01-01T00:00:00Z</cp:lastPrinted>
  <dcterms:created xsi:type="dcterms:W3CDTF">2010-02-15T12:38:41Z</dcterms:created>
  <dcterms:modified xsi:type="dcterms:W3CDTF">2017-07-08T00:19:09Z</dcterms:modified>
</cp:coreProperties>
</file>