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48" r:id="rId2"/>
    <p:sldId id="550" r:id="rId3"/>
    <p:sldId id="578" r:id="rId4"/>
    <p:sldId id="582" r:id="rId5"/>
    <p:sldId id="581" r:id="rId6"/>
    <p:sldId id="580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13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06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802.11-17/1021r0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Usage of Doppler Bit in 11ax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1180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67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Time-varying Channels and Mid-amble</a:t>
            </a:r>
            <a:endParaRPr lang="en-US" sz="3200" dirty="0"/>
          </a:p>
        </p:txBody>
      </p:sp>
      <p:sp>
        <p:nvSpPr>
          <p:cNvPr id="1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04856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 variation is one important feature of channel condition and should be feedback to assist the transmitter for following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Mid-amble is adopted in 11ax to combat time-varying channel conditions by enabling channel tracking [1-2].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Mid-amble is used to re-estimate or tracking the time-varying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Mid-amble appears after a fixed duration, for example, a fixed number of symbols.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This fixed duration is named as the mid-amble duration, say M symbols.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657600"/>
            <a:ext cx="6934200" cy="66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6760"/>
          </a:xfrm>
        </p:spPr>
        <p:txBody>
          <a:bodyPr>
            <a:normAutofit/>
          </a:bodyPr>
          <a:lstStyle/>
          <a:p>
            <a:r>
              <a:rPr lang="en-US" dirty="0" smtClean="0"/>
              <a:t>Dual use of Doppler bit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363272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1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When packet length is larger than the mid-amble duration, Doppler bit is used to indicate if there exist mid-ambles in the packet. </a:t>
            </a:r>
          </a:p>
          <a:p>
            <a:pPr marL="685800" lvl="2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The receiver can detect time-variation of channels based on the received packet and mid-ambles. </a:t>
            </a:r>
          </a:p>
          <a:p>
            <a:pPr marL="742950" lvl="2" indent="-342900">
              <a:buFont typeface="Arial" pitchFamily="34" charset="0"/>
              <a:buChar char="•"/>
            </a:pPr>
            <a:r>
              <a:rPr lang="en-US" dirty="0" smtClean="0"/>
              <a:t>Note a transmitter can transmit a packet with mid-amble without knowing the channel condition just like use of different GIs.</a:t>
            </a:r>
          </a:p>
          <a:p>
            <a:pPr marL="342900" lvl="1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When packet length is not larger than the mid-amble duration (N_SYM≤ M), then Doppler bit is used as an indication if channel is time varying. (The packet can not contain any mid-amble anyway.)</a:t>
            </a:r>
          </a:p>
          <a:p>
            <a:pPr marL="685800" lvl="2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Note in this scenario the receiver is not able to detect time-variation of channels since the received packet is short. </a:t>
            </a:r>
          </a:p>
          <a:p>
            <a:pPr marL="742950" lvl="2" indent="-342900">
              <a:buFont typeface="Arial" pitchFamily="34" charset="0"/>
              <a:buChar char="•"/>
            </a:pPr>
            <a:r>
              <a:rPr lang="en-US" dirty="0" smtClean="0"/>
              <a:t>In this scenario, it is important for the receiver to get the information of time-varying channel to help its following transmissions.   </a:t>
            </a:r>
          </a:p>
          <a:p>
            <a:pPr marL="1085850" lvl="3" indent="-342900">
              <a:buFont typeface="Arial" pitchFamily="34" charset="0"/>
              <a:buChar char="•"/>
            </a:pPr>
            <a:r>
              <a:rPr lang="en-US" dirty="0" smtClean="0"/>
              <a:t>For example, an AP received a PS-poll from a STA, knowing if the channel is time-varying can help AP to configure the following transmissions to the STA.  </a:t>
            </a:r>
          </a:p>
          <a:p>
            <a:pPr marL="342900" lvl="1" indent="-342900">
              <a:buClr>
                <a:schemeClr val="accent1"/>
              </a:buClr>
              <a:buFont typeface="Lucida Grande"/>
              <a:buChar char="▪"/>
            </a:pPr>
            <a:endParaRPr lang="en-US" dirty="0" smtClean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Dual use of Doppler bit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914400" y="2002466"/>
            <a:ext cx="7620000" cy="664534"/>
            <a:chOff x="914400" y="2002466"/>
            <a:chExt cx="7620000" cy="664534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7400" y="2286000"/>
              <a:ext cx="6477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295400" y="2286000"/>
              <a:ext cx="762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267200" y="2286000"/>
              <a:ext cx="304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705600" y="2286000"/>
              <a:ext cx="304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09045" y="2340934"/>
              <a:ext cx="8723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 symbols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7445" y="2340934"/>
              <a:ext cx="8723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 symbols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33800" y="2036134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Payload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50466" y="2002466"/>
              <a:ext cx="9300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Mid-ambles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V="1">
              <a:off x="4419600" y="2209800"/>
              <a:ext cx="6858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5867400" y="2209800"/>
              <a:ext cx="914400" cy="152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914400" y="2009001"/>
              <a:ext cx="1375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Doppler bit set to 1</a:t>
              </a:r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14400" y="3837801"/>
            <a:ext cx="3124200" cy="657999"/>
            <a:chOff x="914400" y="3837801"/>
            <a:chExt cx="3124200" cy="657999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057400" y="4114800"/>
              <a:ext cx="19812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N_SYM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&lt;= M symbols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95400" y="4114800"/>
              <a:ext cx="762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14400" y="3837801"/>
              <a:ext cx="1375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Doppler bit set to 1</a:t>
              </a:r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95400" y="2971800"/>
            <a:ext cx="6591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N_SYM &gt; Mid-amble periodicity (M), Doppler bit set to 1 indicates mid-amble presents.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1295400" y="4876800"/>
            <a:ext cx="72667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N_SYM &lt;= Mid-amble periodicity (M), Doppler bit set to 1 indicates the channel Doppler is high.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dual use of Doppler bit as followings?</a:t>
            </a:r>
          </a:p>
          <a:p>
            <a:pPr lvl="1"/>
            <a:r>
              <a:rPr lang="en-US" dirty="0" smtClean="0"/>
              <a:t>For HE PPDUs with </a:t>
            </a:r>
            <a:r>
              <a:rPr lang="en-US" dirty="0" smtClean="0"/>
              <a:t>N_SYM ≤  </a:t>
            </a:r>
            <a:r>
              <a:rPr lang="en-US" dirty="0" err="1" smtClean="0"/>
              <a:t>Midamble</a:t>
            </a:r>
            <a:r>
              <a:rPr lang="en-US" dirty="0" smtClean="0"/>
              <a:t> periodicity, </a:t>
            </a:r>
            <a:r>
              <a:rPr lang="en-US" dirty="0" smtClean="0"/>
              <a:t>Doppler subfield of HE-SIG-A </a:t>
            </a:r>
            <a:r>
              <a:rPr lang="en-US" dirty="0" smtClean="0"/>
              <a:t>field </a:t>
            </a:r>
            <a:r>
              <a:rPr lang="en-US" dirty="0" smtClean="0"/>
              <a:t>set to 1 </a:t>
            </a:r>
            <a:r>
              <a:rPr lang="en-US" dirty="0" smtClean="0"/>
              <a:t>indicates </a:t>
            </a:r>
            <a:r>
              <a:rPr lang="en-US" dirty="0" smtClean="0"/>
              <a:t>that the current channel between the transmitter and the recipient is with high Doppler. 	</a:t>
            </a:r>
          </a:p>
          <a:p>
            <a:pPr lvl="1"/>
            <a:r>
              <a:rPr lang="en-US" dirty="0" smtClean="0"/>
              <a:t>For HE PPDUs with N_SYM </a:t>
            </a:r>
            <a:r>
              <a:rPr lang="en-US" dirty="0" smtClean="0"/>
              <a:t>&gt; </a:t>
            </a:r>
            <a:r>
              <a:rPr lang="en-US" dirty="0" err="1" smtClean="0"/>
              <a:t>Midamble</a:t>
            </a:r>
            <a:r>
              <a:rPr lang="en-US" dirty="0" smtClean="0"/>
              <a:t> periodicity</a:t>
            </a:r>
            <a:r>
              <a:rPr lang="en-US" dirty="0" smtClean="0"/>
              <a:t>, </a:t>
            </a:r>
            <a:r>
              <a:rPr lang="en-US" dirty="0" smtClean="0"/>
              <a:t>Doppler subfield of HE-SIG-A field set to 1 </a:t>
            </a:r>
            <a:r>
              <a:rPr lang="en-US" dirty="0" smtClean="0"/>
              <a:t>indicates that </a:t>
            </a:r>
            <a:r>
              <a:rPr lang="en-US" dirty="0" err="1" smtClean="0"/>
              <a:t>Midamble</a:t>
            </a:r>
            <a:r>
              <a:rPr lang="en-US" dirty="0" smtClean="0"/>
              <a:t> is present in the PPDU. 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659435" y="6475413"/>
            <a:ext cx="18844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+mj-lt"/>
              </a:rPr>
              <a:t>[1]  “802.11AX </a:t>
            </a:r>
            <a:r>
              <a:rPr lang="en-US" sz="1800" dirty="0" err="1" smtClean="0">
                <a:latin typeface="+mj-lt"/>
              </a:rPr>
              <a:t>Midamble</a:t>
            </a:r>
            <a:r>
              <a:rPr lang="en-US" sz="1800" dirty="0" smtClean="0">
                <a:latin typeface="+mj-lt"/>
              </a:rPr>
              <a:t> Design for Doppler”, </a:t>
            </a:r>
            <a:r>
              <a:rPr lang="en-GB" sz="1800" kern="1200" dirty="0" smtClean="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IEEE 802.11-17/0734r1, Hongyuan Zhang, etc. </a:t>
            </a:r>
          </a:p>
          <a:p>
            <a:r>
              <a:rPr lang="en-GB" sz="1800" kern="1200" dirty="0" smtClean="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[2] “</a:t>
            </a:r>
            <a:r>
              <a:rPr lang="en-US" sz="1800" dirty="0" smtClean="0"/>
              <a:t>Thoughts on Doppler Design in 802.11ax</a:t>
            </a:r>
            <a:r>
              <a:rPr lang="en-GB" sz="1800" kern="1200" dirty="0" smtClean="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”, </a:t>
            </a:r>
            <a:r>
              <a:rPr lang="en-GB" sz="18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 802.11-17/0773r2, </a:t>
            </a:r>
            <a:r>
              <a:rPr lang="en-US" sz="1800" dirty="0" smtClean="0">
                <a:ea typeface="Times New Roman"/>
                <a:cs typeface="Arial"/>
              </a:rPr>
              <a:t>Lochan Verma, etc.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659435" y="6475413"/>
            <a:ext cx="18844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Jianhan Liu,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110678</TotalTime>
  <Words>518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Usage of Doppler Bit in 11ax</vt:lpstr>
      <vt:lpstr>Time-varying Channels and Mid-amble</vt:lpstr>
      <vt:lpstr>Dual use of Doppler bit</vt:lpstr>
      <vt:lpstr>Illustration of Dual use of Doppler bit</vt:lpstr>
      <vt:lpstr>Straw poll #1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mtk06611</cp:lastModifiedBy>
  <cp:revision>1962</cp:revision>
  <cp:lastPrinted>1998-02-10T13:28:06Z</cp:lastPrinted>
  <dcterms:created xsi:type="dcterms:W3CDTF">2007-05-21T21:00:37Z</dcterms:created>
  <dcterms:modified xsi:type="dcterms:W3CDTF">2017-07-07T23:55:32Z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-1781717258</vt:i4>
  </property>
  <property fmtid="{D5CDD505-2E9C-101B-9397-08002B2CF9AE}" pid="4" name="_EmailSubject">
    <vt:lpwstr>the slides on dual use of Doppler bit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  <property fmtid="{D5CDD505-2E9C-101B-9397-08002B2CF9AE}" pid="7" name="_PreviousAdHocReviewCycleID">
    <vt:i4>-581459129</vt:i4>
  </property>
</Properties>
</file>