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51" r:id="rId2"/>
  </p:sldMasterIdLst>
  <p:notesMasterIdLst>
    <p:notesMasterId r:id="rId14"/>
  </p:notesMasterIdLst>
  <p:handoutMasterIdLst>
    <p:handoutMasterId r:id="rId15"/>
  </p:handoutMasterIdLst>
  <p:sldIdLst>
    <p:sldId id="548" r:id="rId3"/>
    <p:sldId id="586" r:id="rId4"/>
    <p:sldId id="591" r:id="rId5"/>
    <p:sldId id="592" r:id="rId6"/>
    <p:sldId id="598" r:id="rId7"/>
    <p:sldId id="588" r:id="rId8"/>
    <p:sldId id="594" r:id="rId9"/>
    <p:sldId id="596" r:id="rId10"/>
    <p:sldId id="597" r:id="rId11"/>
    <p:sldId id="585" r:id="rId12"/>
    <p:sldId id="593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105" autoAdjust="0"/>
  </p:normalViewPr>
  <p:slideViewPr>
    <p:cSldViewPr>
      <p:cViewPr>
        <p:scale>
          <a:sx n="100" d="100"/>
          <a:sy n="100" d="100"/>
        </p:scale>
        <p:origin x="-1020" y="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3306" y="-12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Hongyuan Zhang, Marvell; etc.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Hongyuan Zhang, Marvell; etc.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Hongyuan Zhang, Marvell; etc.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2017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4E80-49E3-4A1A-A516-F743799E5D0C}" type="datetimeFigureOut">
              <a:rPr lang="en-US" smtClean="0"/>
              <a:pPr/>
              <a:t>7/10/2017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365E3-71E8-4ACD-8DE1-3C3BA14601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4E80-49E3-4A1A-A516-F743799E5D0C}" type="datetimeFigureOut">
              <a:rPr lang="en-US" smtClean="0"/>
              <a:pPr/>
              <a:t>7/10/2017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365E3-71E8-4ACD-8DE1-3C3BA14601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4E80-49E3-4A1A-A516-F743799E5D0C}" type="datetimeFigureOut">
              <a:rPr lang="en-US" smtClean="0"/>
              <a:pPr/>
              <a:t>7/10/2017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365E3-71E8-4ACD-8DE1-3C3BA14601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4E80-49E3-4A1A-A516-F743799E5D0C}" type="datetimeFigureOut">
              <a:rPr lang="en-US" smtClean="0"/>
              <a:pPr/>
              <a:t>7/10/2017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365E3-71E8-4ACD-8DE1-3C3BA14601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4E80-49E3-4A1A-A516-F743799E5D0C}" type="datetimeFigureOut">
              <a:rPr lang="en-US" smtClean="0"/>
              <a:pPr/>
              <a:t>7/10/2017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C751D437-EFA9-40CB-A78D-6B1825EA98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365E3-71E8-4ACD-8DE1-3C3BA14601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4E80-49E3-4A1A-A516-F743799E5D0C}" type="datetimeFigureOut">
              <a:rPr lang="en-US" smtClean="0"/>
              <a:pPr/>
              <a:t>7/10/2017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365E3-71E8-4ACD-8DE1-3C3BA14601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4E80-49E3-4A1A-A516-F743799E5D0C}" type="datetimeFigureOut">
              <a:rPr lang="en-US" smtClean="0"/>
              <a:pPr/>
              <a:t>7/10/2017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365E3-71E8-4ACD-8DE1-3C3BA14601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4E80-49E3-4A1A-A516-F743799E5D0C}" type="datetimeFigureOut">
              <a:rPr lang="en-US" smtClean="0"/>
              <a:pPr/>
              <a:t>7/10/2017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365E3-71E8-4ACD-8DE1-3C3BA14601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4E80-49E3-4A1A-A516-F743799E5D0C}" type="datetimeFigureOut">
              <a:rPr lang="en-US" smtClean="0"/>
              <a:pPr/>
              <a:t>7/10/2017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365E3-71E8-4ACD-8DE1-3C3BA14601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4E80-49E3-4A1A-A516-F743799E5D0C}" type="datetimeFigureOut">
              <a:rPr lang="en-US" smtClean="0"/>
              <a:pPr/>
              <a:t>7/10/2017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365E3-71E8-4ACD-8DE1-3C3BA14601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D4E80-49E3-4A1A-A516-F743799E5D0C}" type="datetimeFigureOut">
              <a:rPr lang="en-US" smtClean="0"/>
              <a:pPr/>
              <a:t>7/10/2017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365E3-71E8-4ACD-8DE1-3C3BA14601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July,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03678" y="6475413"/>
            <a:ext cx="184024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802.11-17/1020r0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D4E80-49E3-4A1A-A516-F743799E5D0C}" type="datetimeFigureOut">
              <a:rPr lang="en-US" smtClean="0"/>
              <a:pPr/>
              <a:t>7/10/2017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365E3-71E8-4ACD-8DE1-3C3BA14601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077200" cy="609600"/>
          </a:xfrm>
        </p:spPr>
        <p:txBody>
          <a:bodyPr/>
          <a:lstStyle/>
          <a:p>
            <a:r>
              <a:rPr lang="en-US" altLang="zh-TW" sz="2400" dirty="0" smtClean="0"/>
              <a:t>Follow up on Preamble  Design for WUR</a:t>
            </a:r>
            <a:endParaRPr lang="en-US" sz="2400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6002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2017-07-10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828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2514600"/>
          <a:ext cx="7467600" cy="13608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1879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2840 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Frank Hsu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Footer Placeholder 12"/>
          <p:cNvSpPr>
            <a:spLocks noGrp="1"/>
          </p:cNvSpPr>
          <p:nvPr>
            <p:ph type="ftr" sz="quarter" idx="12"/>
          </p:nvPr>
        </p:nvSpPr>
        <p:spPr>
          <a:xfrm>
            <a:off x="6703678" y="6475413"/>
            <a:ext cx="1840247" cy="184666"/>
          </a:xfrm>
        </p:spPr>
        <p:txBody>
          <a:bodyPr/>
          <a:lstStyle/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use different signature sequences to indicate different data rates? 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5" name="Footer Placeholder 12"/>
          <p:cNvSpPr>
            <a:spLocks noGrp="1"/>
          </p:cNvSpPr>
          <p:nvPr>
            <p:ph type="ftr" sz="quarter" idx="12"/>
          </p:nvPr>
        </p:nvSpPr>
        <p:spPr>
          <a:xfrm>
            <a:off x="6703678" y="6475413"/>
            <a:ext cx="1840247" cy="184666"/>
          </a:xfrm>
        </p:spPr>
        <p:txBody>
          <a:bodyPr/>
          <a:lstStyle/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2017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[1]</a:t>
            </a:r>
            <a:r>
              <a:rPr lang="en-US" altLang="zh-TW" dirty="0" smtClean="0"/>
              <a:t> 11-17/0326r0 WUR phase noise model - follow-up</a:t>
            </a:r>
            <a:endParaRPr lang="zh-TW" alt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of the Preamble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Proposed WUR packet structure: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AGC/Sync sequence:</a:t>
            </a:r>
          </a:p>
          <a:p>
            <a:pPr lvl="1"/>
            <a:r>
              <a:rPr lang="en-US" dirty="0" smtClean="0"/>
              <a:t>Propose OOK modulated ‘1 0 1 0 1 0’ sequence. Power measurement is stable in any measuring window of 2 bit width. AGC adjustment will be accurate and quick. </a:t>
            </a:r>
          </a:p>
          <a:p>
            <a:pPr lvl="1"/>
            <a:r>
              <a:rPr lang="en-US" dirty="0" smtClean="0"/>
              <a:t>The sequence also accelerates synchronization by measuring the power within each symbol. The symbol </a:t>
            </a:r>
          </a:p>
          <a:p>
            <a:pPr lvl="1">
              <a:buNone/>
            </a:pPr>
            <a:r>
              <a:rPr lang="en-US" dirty="0" smtClean="0"/>
              <a:t>	boundary can be easily detected by </a:t>
            </a:r>
          </a:p>
          <a:p>
            <a:pPr lvl="1">
              <a:buNone/>
            </a:pPr>
            <a:r>
              <a:rPr lang="en-US" dirty="0" smtClean="0"/>
              <a:t>	choosing the 4us window with </a:t>
            </a:r>
          </a:p>
          <a:p>
            <a:pPr lvl="1">
              <a:buNone/>
            </a:pPr>
            <a:r>
              <a:rPr lang="en-US" dirty="0" smtClean="0"/>
              <a:t>	maximum power.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grpSp>
        <p:nvGrpSpPr>
          <p:cNvPr id="11" name="Group 10"/>
          <p:cNvGrpSpPr/>
          <p:nvPr/>
        </p:nvGrpSpPr>
        <p:grpSpPr>
          <a:xfrm>
            <a:off x="1676400" y="2176031"/>
            <a:ext cx="5181600" cy="719569"/>
            <a:chOff x="1676400" y="2438400"/>
            <a:chExt cx="5181600" cy="719569"/>
          </a:xfrm>
        </p:grpSpPr>
        <p:grpSp>
          <p:nvGrpSpPr>
            <p:cNvPr id="8" name="Group 7"/>
            <p:cNvGrpSpPr/>
            <p:nvPr/>
          </p:nvGrpSpPr>
          <p:grpSpPr>
            <a:xfrm>
              <a:off x="1676400" y="2438400"/>
              <a:ext cx="5181600" cy="304800"/>
              <a:chOff x="1676400" y="2590800"/>
              <a:chExt cx="5181600" cy="304800"/>
            </a:xfrm>
          </p:grpSpPr>
          <p:sp>
            <p:nvSpPr>
              <p:cNvPr id="5" name="Rectangle 4"/>
              <p:cNvSpPr/>
              <p:nvPr/>
            </p:nvSpPr>
            <p:spPr bwMode="auto">
              <a:xfrm>
                <a:off x="1676400" y="2590800"/>
                <a:ext cx="1524000" cy="3048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AGC/Sync</a:t>
                </a:r>
                <a:r>
                  <a:rPr kumimoji="0" lang="en-US" sz="12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 Sequence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" name="Rectangle 5"/>
              <p:cNvSpPr/>
              <p:nvPr/>
            </p:nvSpPr>
            <p:spPr bwMode="auto">
              <a:xfrm>
                <a:off x="3200400" y="2590800"/>
                <a:ext cx="1828800" cy="3048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WUR Signature Sequence</a:t>
                </a:r>
              </a:p>
            </p:txBody>
          </p:sp>
          <p:sp>
            <p:nvSpPr>
              <p:cNvPr id="7" name="Rectangle 6"/>
              <p:cNvSpPr/>
              <p:nvPr/>
            </p:nvSpPr>
            <p:spPr bwMode="auto">
              <a:xfrm>
                <a:off x="5029200" y="2590800"/>
                <a:ext cx="1828800" cy="3048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Control Information</a:t>
                </a:r>
              </a:p>
            </p:txBody>
          </p:sp>
        </p:grpSp>
        <p:sp>
          <p:nvSpPr>
            <p:cNvPr id="9" name="Right Brace 8"/>
            <p:cNvSpPr/>
            <p:nvPr/>
          </p:nvSpPr>
          <p:spPr bwMode="auto">
            <a:xfrm rot="5400000">
              <a:off x="3269285" y="1172260"/>
              <a:ext cx="167030" cy="3352800"/>
            </a:xfrm>
            <a:prstGeom prst="righ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663558" y="2880970"/>
              <a:ext cx="143661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WUR preamble part</a:t>
              </a:r>
              <a:endParaRPr lang="en-US" dirty="0"/>
            </a:p>
          </p:txBody>
        </p:sp>
      </p:grp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5325" y="4501491"/>
            <a:ext cx="4343400" cy="2061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2017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of the Preamble Design –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WUR Signature Sequence</a:t>
            </a:r>
          </a:p>
          <a:p>
            <a:pPr lvl="1"/>
            <a:r>
              <a:rPr lang="en-US" dirty="0" smtClean="0"/>
              <a:t>Specific OOK modulated sequence. Can be m sequence, </a:t>
            </a:r>
            <a:r>
              <a:rPr lang="en-US" dirty="0" err="1" smtClean="0"/>
              <a:t>Golay</a:t>
            </a:r>
            <a:r>
              <a:rPr lang="en-US" dirty="0" smtClean="0"/>
              <a:t> sequence or a pseudo-random sequence. </a:t>
            </a:r>
            <a:endParaRPr lang="en-US" sz="2000" dirty="0" smtClean="0"/>
          </a:p>
          <a:p>
            <a:r>
              <a:rPr lang="en-US" dirty="0" smtClean="0"/>
              <a:t>The WUR receiver relies on the detection of WUR signature sequence to claim the WUR packet detection and to find the boundary between preamble and control information. </a:t>
            </a:r>
          </a:p>
          <a:p>
            <a:r>
              <a:rPr lang="en-US" dirty="0" smtClean="0"/>
              <a:t>Propose to use WUR signature sequence to indicate different data rate for WUR packet payload part. </a:t>
            </a:r>
          </a:p>
          <a:p>
            <a:pPr lvl="1"/>
            <a:r>
              <a:rPr lang="en-US" dirty="0" smtClean="0"/>
              <a:t>Our design is to introduce multiple signature sequences and each signature sequence indicates one specific data rate. </a:t>
            </a:r>
          </a:p>
          <a:p>
            <a:pPr lvl="2"/>
            <a:r>
              <a:rPr lang="en-US" dirty="0" smtClean="0"/>
              <a:t>For example, the data rate of the control information can be 125kbps, 250Kbps or 500kbps. Then 3 different signature sequences with large hamming distance are used. The first signature sequence indicates  data rate 125kbps, the second signature sequence indicates 250kbps and the third signature sequence indicates 500kbps.    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2017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AGC/Sync sequence: a number of repetitions of ‘1 0’.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Signature sequence: M sequence</a:t>
            </a:r>
          </a:p>
          <a:p>
            <a:pPr lvl="1"/>
            <a:r>
              <a:rPr lang="en-US" dirty="0" smtClean="0"/>
              <a:t>M sequence has following nice properties: </a:t>
            </a:r>
          </a:p>
          <a:p>
            <a:pPr lvl="2"/>
            <a:r>
              <a:rPr lang="en-US" dirty="0" smtClean="0"/>
              <a:t>Occurrence of 0 and 1 in the sequence is approximately the same</a:t>
            </a:r>
          </a:p>
          <a:p>
            <a:pPr lvl="2"/>
            <a:r>
              <a:rPr lang="en-US" dirty="0" smtClean="0"/>
              <a:t>Autocorrelation function is close to delta function</a:t>
            </a:r>
          </a:p>
          <a:p>
            <a:pPr lvl="2"/>
            <a:r>
              <a:rPr lang="en-US" dirty="0" smtClean="0"/>
              <a:t>Large and stable Hamming distance between M sequences. For m sequences of length 15, the Hamming distance is always 8 between any pair of them. </a:t>
            </a:r>
          </a:p>
          <a:p>
            <a:pPr lvl="1"/>
            <a:r>
              <a:rPr lang="en-US" dirty="0" smtClean="0"/>
              <a:t>Use three 15bits M sequences to signal 3 different rates, for example:</a:t>
            </a:r>
          </a:p>
          <a:p>
            <a:pPr lvl="2"/>
            <a:r>
              <a:rPr lang="en-US" dirty="0" smtClean="0"/>
              <a:t>125k:  ‘1     0     1     1     1     1     0     0     0     1     0     0     1     1     0’</a:t>
            </a:r>
          </a:p>
          <a:p>
            <a:pPr lvl="2"/>
            <a:r>
              <a:rPr lang="en-US" dirty="0" smtClean="0"/>
              <a:t>256k:  ‘1     1     0     0     0     1     0     0     1     1     0     1     0     1     1’</a:t>
            </a:r>
          </a:p>
          <a:p>
            <a:pPr lvl="2"/>
            <a:r>
              <a:rPr lang="en-US" dirty="0" smtClean="0"/>
              <a:t>512k:  ‘1     0     0     0     1     0     0     1     1     0     1     0     1     1     1’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Channel model D-NLOS</a:t>
            </a:r>
          </a:p>
          <a:p>
            <a:r>
              <a:rPr lang="en-US" dirty="0" smtClean="0"/>
              <a:t>Phase noise model follow reference [1].</a:t>
            </a:r>
          </a:p>
          <a:p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order Butterworth filter</a:t>
            </a:r>
          </a:p>
          <a:p>
            <a:r>
              <a:rPr lang="en-US" dirty="0" smtClean="0"/>
              <a:t>250kbps rate </a:t>
            </a:r>
          </a:p>
          <a:p>
            <a:r>
              <a:rPr lang="en-US" dirty="0" smtClean="0"/>
              <a:t>4Mhz WUR </a:t>
            </a:r>
            <a:r>
              <a:rPr lang="en-US" dirty="0" smtClean="0"/>
              <a:t>BW</a:t>
            </a:r>
          </a:p>
          <a:p>
            <a:r>
              <a:rPr lang="en-US" dirty="0" smtClean="0"/>
              <a:t>Null GI inserted </a:t>
            </a:r>
            <a:r>
              <a:rPr lang="en-US" smtClean="0"/>
              <a:t>to avoid ISI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2667000"/>
            <a:ext cx="4876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Longer AGC/SYNC sequence will bring some gain by finding more accurate boundary and better threshold. 8 or 12 bits for AGC/SYNC sequence seems to be a reasonable length for AGC/SYNC sequence. 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2017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55270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False alarm rate: The probability of detect interference (random OFDM symbols) as target signature sequence. FA rate is slightly above 10</a:t>
            </a:r>
            <a:r>
              <a:rPr lang="en-US" baseline="30000" dirty="0" smtClean="0"/>
              <a:t>-4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47650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Signature sequence error rate: The probability of detecting target signature sequence as a wrong signature sequence. This probability is very low for the SNR range of interest. 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51460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Suggest 8 or 12 bits AGC/SYNC sequence of  OOK modulated ‘1 0’ repetitions</a:t>
            </a:r>
          </a:p>
          <a:p>
            <a:endParaRPr lang="en-US" sz="2400" dirty="0" smtClean="0"/>
          </a:p>
          <a:p>
            <a:r>
              <a:rPr lang="en-US" sz="2400" dirty="0" smtClean="0"/>
              <a:t>M sequence is a good candidate for signature sequence.</a:t>
            </a:r>
          </a:p>
          <a:p>
            <a:endParaRPr lang="en-US" sz="2400" dirty="0" smtClean="0"/>
          </a:p>
          <a:p>
            <a:r>
              <a:rPr lang="en-US" sz="2400" dirty="0" smtClean="0"/>
              <a:t>Using different signature sequence to indicate different WUR packet rate is very reliable. </a:t>
            </a: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112594</TotalTime>
  <Words>649</Words>
  <Application>Microsoft Office PowerPoint</Application>
  <PresentationFormat>On-screen Show (4:3)</PresentationFormat>
  <Paragraphs>91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802-11-Submission</vt:lpstr>
      <vt:lpstr>Custom Design</vt:lpstr>
      <vt:lpstr>Follow up on Preamble  Design for WUR</vt:lpstr>
      <vt:lpstr>Recap of the Preamble Design</vt:lpstr>
      <vt:lpstr>Recap of the Preamble Design – cont’d</vt:lpstr>
      <vt:lpstr>Example</vt:lpstr>
      <vt:lpstr>Simulation settings</vt:lpstr>
      <vt:lpstr>Simulation results (1)</vt:lpstr>
      <vt:lpstr>Simulation results (2)</vt:lpstr>
      <vt:lpstr>Simulation results (3)</vt:lpstr>
      <vt:lpstr>Conclusion</vt:lpstr>
      <vt:lpstr>Straw poll #1</vt:lpstr>
      <vt:lpstr>References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mtk06611</cp:lastModifiedBy>
  <cp:revision>2160</cp:revision>
  <cp:lastPrinted>1998-02-10T13:28:06Z</cp:lastPrinted>
  <dcterms:created xsi:type="dcterms:W3CDTF">2007-05-21T21:00:37Z</dcterms:created>
  <dcterms:modified xsi:type="dcterms:W3CDTF">2017-07-11T00:01:22Z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-1066048637</vt:i4>
  </property>
  <property fmtid="{D5CDD505-2E9C-101B-9397-08002B2CF9AE}" pid="4" name="_EmailSubject">
    <vt:lpwstr>Author List</vt:lpwstr>
  </property>
  <property fmtid="{D5CDD505-2E9C-101B-9397-08002B2CF9AE}" pid="5" name="_AuthorEmail">
    <vt:lpwstr>james.wang@mediatek.com</vt:lpwstr>
  </property>
  <property fmtid="{D5CDD505-2E9C-101B-9397-08002B2CF9AE}" pid="6" name="_AuthorEmailDisplayName">
    <vt:lpwstr>James Wang</vt:lpwstr>
  </property>
</Properties>
</file>