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2" r:id="rId3"/>
    <p:sldId id="364" r:id="rId4"/>
    <p:sldId id="379" r:id="rId5"/>
    <p:sldId id="381" r:id="rId6"/>
    <p:sldId id="366" r:id="rId7"/>
    <p:sldId id="367" r:id="rId8"/>
    <p:sldId id="376" r:id="rId9"/>
    <p:sldId id="382" r:id="rId10"/>
    <p:sldId id="372" r:id="rId11"/>
    <p:sldId id="355" r:id="rId12"/>
    <p:sldId id="375" r:id="rId13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3807" autoAdjust="0"/>
  </p:normalViewPr>
  <p:slideViewPr>
    <p:cSldViewPr>
      <p:cViewPr varScale="1">
        <p:scale>
          <a:sx n="82" d="100"/>
          <a:sy n="82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996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과도한 </a:t>
            </a:r>
            <a:r>
              <a:rPr lang="en-US" altLang="ko-KR" dirty="0" smtClean="0"/>
              <a:t>wake-up </a:t>
            </a:r>
            <a:r>
              <a:rPr lang="en-US" altLang="ko-KR" dirty="0" err="1" smtClean="0"/>
              <a:t>packe</a:t>
            </a:r>
            <a:r>
              <a:rPr lang="ko-KR" altLang="en-US" smtClean="0"/>
              <a:t>의 재전송이 일어나지 않음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027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IEEE 802.11-17/1015r0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Status mismatch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problem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in</a:t>
            </a:r>
            <a:endParaRPr lang="en-GB" altLang="ko-KR" sz="9600" kern="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WUR transmission procedure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2017-07-11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2277"/>
              </p:ext>
            </p:extLst>
          </p:nvPr>
        </p:nvGraphicFramePr>
        <p:xfrm>
          <a:off x="714375" y="2965450"/>
          <a:ext cx="7715250" cy="346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5" name="Document" r:id="rId4" imgW="8260281" imgH="3711245" progId="Word.Document.8">
                  <p:embed/>
                </p:oleObj>
              </mc:Choice>
              <mc:Fallback>
                <p:oleObj name="Document" r:id="rId4" imgW="8260281" imgH="3711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965450"/>
                        <a:ext cx="7715250" cy="346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discussed the inefficiency problem when STA is awake and AP transmits the wake-up packet to wake the STA up</a:t>
            </a:r>
          </a:p>
          <a:p>
            <a:r>
              <a:rPr lang="en-US" altLang="ko-KR" dirty="0" smtClean="0"/>
              <a:t>To resolve the inefficiency problem, the 4 examples are shown</a:t>
            </a:r>
          </a:p>
          <a:p>
            <a:pPr lvl="1"/>
            <a:r>
              <a:rPr lang="en-US" altLang="ko-KR" dirty="0" smtClean="0"/>
              <a:t>Indication of STA’s transition to the power save state</a:t>
            </a:r>
          </a:p>
          <a:p>
            <a:pPr lvl="1"/>
            <a:r>
              <a:rPr lang="en-US" altLang="ko-KR" dirty="0"/>
              <a:t>STA’s procedure to enter the power save state </a:t>
            </a:r>
            <a:r>
              <a:rPr lang="en-US" altLang="ko-KR" dirty="0" smtClean="0"/>
              <a:t>implicitly</a:t>
            </a:r>
          </a:p>
          <a:p>
            <a:pPr lvl="1"/>
            <a:r>
              <a:rPr lang="en-US" altLang="ko-KR" dirty="0" smtClean="0"/>
              <a:t>Procedure to decode the wake-up packet</a:t>
            </a:r>
          </a:p>
          <a:p>
            <a:pPr lvl="1"/>
            <a:r>
              <a:rPr lang="en-US" altLang="ko-KR" dirty="0"/>
              <a:t>Transmission of IEEE 802.11 frame prior to the wake-up </a:t>
            </a:r>
            <a:r>
              <a:rPr lang="en-US" altLang="ko-KR" dirty="0" smtClean="0"/>
              <a:t>packet</a:t>
            </a:r>
          </a:p>
          <a:p>
            <a:r>
              <a:rPr lang="en-US" altLang="ko-KR" dirty="0" smtClean="0"/>
              <a:t>We may discuss further to deal with this issue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802.11-17/0575r1 “Spec framework”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with the following sentence?</a:t>
            </a:r>
            <a:endParaRPr lang="en-US" altLang="ko-KR" dirty="0"/>
          </a:p>
          <a:p>
            <a:pPr lvl="1"/>
            <a:r>
              <a:rPr lang="en-US" altLang="ko-KR" dirty="0" err="1" smtClean="0"/>
              <a:t>TGba</a:t>
            </a:r>
            <a:r>
              <a:rPr lang="en-US" altLang="ko-KR" dirty="0" smtClean="0"/>
              <a:t> should consider the inefficiency in case AP transmits wake-up frame to STA in awake state</a:t>
            </a:r>
          </a:p>
        </p:txBody>
      </p:sp>
    </p:spTree>
    <p:extLst>
      <p:ext uri="{BB962C8B-B14F-4D97-AF65-F5344CB8AC3E}">
        <p14:creationId xmlns:p14="http://schemas.microsoft.com/office/powerpoint/2010/main" val="42206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wake-up radio transmission procedures are agreed in [1], based on the unicast Wake-up operation</a:t>
            </a:r>
            <a:endParaRPr lang="en-GB" altLang="ko-KR" dirty="0"/>
          </a:p>
          <a:p>
            <a:pPr lvl="1"/>
            <a:r>
              <a:rPr lang="en-US" altLang="ko-KR" dirty="0" smtClean="0"/>
              <a:t>In unicast WUR operation, a STA should send a response frame to the AP using primary connectivity radio after receiving a unicast wake-up packet. </a:t>
            </a:r>
          </a:p>
          <a:p>
            <a:pPr lvl="1"/>
            <a:r>
              <a:rPr lang="en-US" altLang="ko-KR" dirty="0" smtClean="0"/>
              <a:t>AP may retransmit the WUR packet when it does not receive the response frame of wake-up packet from STA.</a:t>
            </a:r>
          </a:p>
          <a:p>
            <a:r>
              <a:rPr lang="en-US" altLang="ko-KR" dirty="0"/>
              <a:t>However, since </a:t>
            </a:r>
            <a:r>
              <a:rPr lang="en-US" altLang="ko-KR" dirty="0" smtClean="0"/>
              <a:t>STA may wake up arbitrary, </a:t>
            </a:r>
            <a:r>
              <a:rPr lang="en-US" altLang="ko-KR" dirty="0"/>
              <a:t>AP may not know the STA’s state </a:t>
            </a:r>
            <a:r>
              <a:rPr lang="en-US" altLang="ko-KR" dirty="0" smtClean="0"/>
              <a:t>accurately before the Wake-up packet transmission</a:t>
            </a:r>
            <a:endParaRPr lang="en-US" altLang="ko-KR" dirty="0"/>
          </a:p>
          <a:p>
            <a:pPr lvl="1"/>
            <a:r>
              <a:rPr lang="en-US" altLang="ko-KR" dirty="0"/>
              <a:t>If a STA stays in awake state before AP transmits the WUR packet, transmitting </a:t>
            </a:r>
            <a:r>
              <a:rPr lang="en-US" altLang="ko-KR" dirty="0" err="1"/>
              <a:t>undecodable</a:t>
            </a:r>
            <a:r>
              <a:rPr lang="en-US" altLang="ko-KR" dirty="0"/>
              <a:t> WUR packet may cause inefficiency because of the lack of response frame of WUR packet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err="1"/>
              <a:t>undecodable</a:t>
            </a:r>
            <a:r>
              <a:rPr lang="en-US" altLang="ko-KR" dirty="0"/>
              <a:t> WUR packet wastes the channel, interrupting the transmission of other IEEE 802.11 device transmission. </a:t>
            </a:r>
          </a:p>
          <a:p>
            <a:r>
              <a:rPr lang="en-US" altLang="ko-KR" dirty="0"/>
              <a:t>In this presentation, the </a:t>
            </a:r>
            <a:r>
              <a:rPr lang="en-US" altLang="ko-KR" dirty="0" smtClean="0"/>
              <a:t>inefficiency issue </a:t>
            </a:r>
            <a:r>
              <a:rPr lang="en-US" altLang="ko-KR" dirty="0"/>
              <a:t>of WUR procedure in case of AP’s </a:t>
            </a:r>
            <a:r>
              <a:rPr lang="en-US" altLang="ko-KR" dirty="0" smtClean="0"/>
              <a:t>wake-up packet transmission to the STA in awake state </a:t>
            </a:r>
            <a:r>
              <a:rPr lang="en-US" altLang="ko-KR" dirty="0"/>
              <a:t>is discussed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Wake-up radio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Data transmission procedure using Wake-up radio </a:t>
            </a:r>
          </a:p>
          <a:p>
            <a:pPr lvl="1"/>
            <a:r>
              <a:rPr lang="en-US" altLang="ko-KR" dirty="0" smtClean="0"/>
              <a:t>In multicast WUR procedure, after sending the wake-up packet, AP may wait for the wake-up delay, contend to access the channel, and send the downlink packet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AP and STA are negotiated to use a response frame in unicast transmission, AP may wait for the response frame (WU Poll) first, and then transmit the data frame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584" y="5661248"/>
            <a:ext cx="7338816" cy="772432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6195" y="3450414"/>
            <a:ext cx="6633593" cy="113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State mismatch problem </a:t>
            </a:r>
            <a:r>
              <a:rPr lang="en-US" altLang="ko-KR" dirty="0"/>
              <a:t>in WUR procedure with response </a:t>
            </a:r>
            <a:r>
              <a:rPr lang="en-US" altLang="ko-KR" dirty="0" smtClean="0"/>
              <a:t>frame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STA’s main transceiver is already turned on before the transmission of Wake-up packet, the new transmission procedure may not be started</a:t>
            </a:r>
          </a:p>
          <a:p>
            <a:pPr lvl="1"/>
            <a:r>
              <a:rPr lang="en-US" altLang="ko-KR" sz="1600" dirty="0"/>
              <a:t>The transition to power save mode is not mandatory, STA may stay in awake state 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AP assumes that the STA is in sleep state, and transmits WUR in order to transmit the downlink packet</a:t>
            </a:r>
          </a:p>
          <a:p>
            <a:pPr lvl="1"/>
            <a:r>
              <a:rPr lang="en-US" altLang="ko-KR" sz="1600" dirty="0" smtClean="0"/>
              <a:t>Since STA’s main transceiver cannot decode the wake-up radio, STA cannot transmit the response frame to the wake-up packet</a:t>
            </a:r>
          </a:p>
          <a:p>
            <a:pPr lvl="1"/>
            <a:r>
              <a:rPr lang="en-US" altLang="ko-KR" sz="1600" dirty="0" smtClean="0"/>
              <a:t>AP retransmits the wake-up packets and STA cannot </a:t>
            </a:r>
            <a:r>
              <a:rPr lang="en-US" altLang="ko-KR" sz="1600" dirty="0"/>
              <a:t>transmit the response frame to the wake-up </a:t>
            </a:r>
            <a:r>
              <a:rPr lang="en-US" altLang="ko-KR" sz="1600" dirty="0" smtClean="0"/>
              <a:t>packet repeatedly, causing the inefficiency of data transmission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endParaRPr lang="en-US" altLang="ko-KR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81128"/>
            <a:ext cx="8301376" cy="180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2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State mismatch problem in WUR procedure with response frame </a:t>
            </a:r>
            <a:r>
              <a:rPr lang="en-US" altLang="ko-KR" dirty="0" smtClean="0"/>
              <a:t>(2)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previous IEEE 802.11 procedure, STA in awake state doesn’t cause inefficiency of data transmission</a:t>
            </a:r>
          </a:p>
          <a:p>
            <a:r>
              <a:rPr lang="en-US" altLang="ko-KR" dirty="0" smtClean="0"/>
              <a:t>The problem occurs because the STA in awake state cannot decode the wake-up packet, when it turns off the WUR</a:t>
            </a:r>
          </a:p>
          <a:p>
            <a:pPr marL="0" indent="0">
              <a:buNone/>
            </a:pPr>
            <a:r>
              <a:rPr lang="en-US" altLang="ko-KR" dirty="0" smtClean="0"/>
              <a:t>→ The procedure to reduce the inefficiency in needed</a:t>
            </a:r>
          </a:p>
          <a:p>
            <a:r>
              <a:rPr lang="en-US" altLang="ko-KR" dirty="0" smtClean="0"/>
              <a:t>To deal with this problem 4 options are possible:</a:t>
            </a:r>
          </a:p>
          <a:p>
            <a:pPr lvl="1"/>
            <a:r>
              <a:rPr lang="en-US" altLang="ko-KR" dirty="0"/>
              <a:t>Indication of STA’s transition to the power save state</a:t>
            </a:r>
          </a:p>
          <a:p>
            <a:pPr lvl="1"/>
            <a:r>
              <a:rPr lang="en-US" altLang="ko-KR"/>
              <a:t>STA’s procedure to enter the power save state implicitly</a:t>
            </a:r>
          </a:p>
          <a:p>
            <a:pPr lvl="1"/>
            <a:r>
              <a:rPr lang="en-US" altLang="ko-KR" smtClean="0"/>
              <a:t>Procedure </a:t>
            </a:r>
            <a:r>
              <a:rPr lang="en-US" altLang="ko-KR" dirty="0"/>
              <a:t>to decode the wake-up </a:t>
            </a:r>
            <a:r>
              <a:rPr lang="en-US" altLang="ko-KR" dirty="0" smtClean="0"/>
              <a:t>packet</a:t>
            </a:r>
          </a:p>
          <a:p>
            <a:pPr lvl="1"/>
            <a:r>
              <a:rPr lang="en-US" altLang="ko-KR" dirty="0" smtClean="0"/>
              <a:t>Transmission of IEEE 802.11 frame prior to the wake-up packet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5071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1: indication of STA’s state transition to 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Whenever </a:t>
            </a:r>
            <a:r>
              <a:rPr lang="en-US" altLang="ko-KR" dirty="0"/>
              <a:t>a STA enters WUR </a:t>
            </a:r>
            <a:r>
              <a:rPr lang="en-US" altLang="ko-KR" dirty="0" smtClean="0"/>
              <a:t>state, STA indicates it to AP</a:t>
            </a:r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r>
              <a:rPr lang="en-US" altLang="ko-KR" dirty="0" smtClean="0"/>
              <a:t>Whenever STA wakes up, STA indicates it to AP </a:t>
            </a:r>
            <a:r>
              <a:rPr lang="en-US" altLang="ko-KR" smtClean="0"/>
              <a:t>by sending UL </a:t>
            </a:r>
            <a:r>
              <a:rPr lang="en-US" altLang="ko-KR" dirty="0" smtClean="0"/>
              <a:t>Data frame or Poll frame</a:t>
            </a:r>
          </a:p>
          <a:p>
            <a:r>
              <a:rPr lang="en-US" altLang="ko-KR" dirty="0" smtClean="0"/>
              <a:t>However, this procedure wastes power, causing power inefficiency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564904"/>
            <a:ext cx="8711813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2: define the STA’s procedure to enter the power save state implicitly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there is no data transmission for predetermined time, STA should go to the sleep state</a:t>
            </a:r>
          </a:p>
          <a:p>
            <a:pPr lvl="1"/>
            <a:r>
              <a:rPr lang="en-US" altLang="ko-KR" dirty="0" smtClean="0"/>
              <a:t>STA may go back to the sleep state implicitly, without sending the indication packet to the AP</a:t>
            </a:r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sz="1100" dirty="0"/>
          </a:p>
          <a:p>
            <a:pPr lvl="1"/>
            <a:r>
              <a:rPr lang="en-US" altLang="ko-KR" dirty="0" smtClean="0"/>
              <a:t>In this case, the transmission of wake-up packet is not repeated too much, without changing the procedure of structure of WUR procedure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87624" y="3709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356992"/>
            <a:ext cx="7269607" cy="1041772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3" y="4869160"/>
            <a:ext cx="7269607" cy="17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06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3: add the procedure for STA decodes the Wake-up packet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STA in awake state can decode the wake-up packet, it may response to the wake-up packet immediately after the transmission of wake-up packet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When the STA’s WUR on in awake state, the wake-up packet can be decoded by STA without changing the packet structure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wake-up packet is </a:t>
            </a:r>
            <a:r>
              <a:rPr lang="en-US" altLang="ko-KR" sz="1600" dirty="0" smtClean="0"/>
              <a:t>includes the STA’s address before the wake-up payload, STA may transmit the response frame immediately after the transmission of wake-up packet</a:t>
            </a:r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819" y="4988081"/>
            <a:ext cx="7221256" cy="1537263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819" y="3068960"/>
            <a:ext cx="7319557" cy="151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3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4: transmitting the 802.11 frame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AP may transmit the 802.11 frame (i.e. TIM,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Null frame,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 prior to the transmission of the wake-up packet, STA in awake state may transmit the response immediately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If STA is in sleep state and transmits no response, AP transmits the wake-up packet to wake the STA up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068960"/>
            <a:ext cx="7488832" cy="13555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5209695"/>
            <a:ext cx="7488832" cy="131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9768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38254</TotalTime>
  <Words>867</Words>
  <Application>Microsoft Office PowerPoint</Application>
  <PresentationFormat>화면 슬라이드 쇼(4:3)</PresentationFormat>
  <Paragraphs>96</Paragraphs>
  <Slides>12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Wake-up radio procedure</vt:lpstr>
      <vt:lpstr>State mismatch problem in WUR procedure with response frame (1)</vt:lpstr>
      <vt:lpstr>State mismatch problem in WUR procedure with response frame (2)</vt:lpstr>
      <vt:lpstr>Option 1: indication of STA’s state transition to AP</vt:lpstr>
      <vt:lpstr>Option 2: define the STA’s procedure to enter the power save state implicitly</vt:lpstr>
      <vt:lpstr>Option 3: add the procedure for STA decodes the Wake-up packet</vt:lpstr>
      <vt:lpstr>Option 4: transmitting the 802.11 frame  </vt:lpstr>
      <vt:lpstr>Conclusion</vt:lpstr>
      <vt:lpstr>Reference </vt:lpstr>
      <vt:lpstr>Straw poll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609</cp:revision>
  <cp:lastPrinted>2017-07-06T20:18:14Z</cp:lastPrinted>
  <dcterms:created xsi:type="dcterms:W3CDTF">2015-04-24T00:57:35Z</dcterms:created>
  <dcterms:modified xsi:type="dcterms:W3CDTF">2017-07-11T01:11:34Z</dcterms:modified>
</cp:coreProperties>
</file>