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1" r:id="rId2"/>
    <p:sldId id="282" r:id="rId3"/>
    <p:sldId id="257" r:id="rId4"/>
    <p:sldId id="310" r:id="rId5"/>
    <p:sldId id="295" r:id="rId6"/>
    <p:sldId id="311" r:id="rId7"/>
    <p:sldId id="270" r:id="rId8"/>
    <p:sldId id="29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802.11-17/1013r0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Considerations on</a:t>
            </a:r>
            <a:b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</a:b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WUP bandwidth and CCA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2017-07-09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WUP is consist of full-bandwidth legacy preamble part and narrow band 11ba specific part[1]</a:t>
            </a:r>
          </a:p>
          <a:p>
            <a:pPr lvl="1"/>
            <a:r>
              <a:rPr lang="en-US" altLang="ko-KR" sz="1800" dirty="0"/>
              <a:t>R.3.1.A: A 20MHz non-HT preamble is prepended in any WUR PPDU, including L-STF, L-LTF and L-SIG fields. A 20MHz OFDM symbol, with tone spacing 312.5 KHz and BPSK, and of duration 4 us, is present immediately after the L-SIG field and right before the narrow band portion of any WUR </a:t>
            </a:r>
            <a:r>
              <a:rPr lang="en-US" altLang="ko-KR" sz="1800" dirty="0" smtClean="0"/>
              <a:t>PPDU.</a:t>
            </a:r>
          </a:p>
          <a:p>
            <a:r>
              <a:rPr lang="en-US" altLang="ko-KR" sz="2200" dirty="0" smtClean="0"/>
              <a:t>WUR payload use OOK for its 11ba specific part[]</a:t>
            </a:r>
          </a:p>
          <a:p>
            <a:pPr lvl="1"/>
            <a:r>
              <a:rPr lang="en-GB" altLang="ko-KR" sz="1800" dirty="0"/>
              <a:t>Use OOK for modulation of the payload portion of the wake-up packet. The Preamble design is TBD. The operation in DFS channels is TBD</a:t>
            </a:r>
            <a:r>
              <a:rPr lang="en-GB" altLang="ko-KR" sz="1800" dirty="0" smtClean="0"/>
              <a:t>.</a:t>
            </a:r>
            <a:endParaRPr lang="ko-KR" altLang="ko-KR" sz="1800" dirty="0" smtClean="0"/>
          </a:p>
          <a:p>
            <a:pPr lvl="1"/>
            <a:r>
              <a:rPr lang="en-US" altLang="ko-KR" sz="1800" dirty="0" smtClean="0"/>
              <a:t>The OOK waveform of wake-up packet is generated by populating TBD number of 802.11 OFDM subcarriers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WUR preamble part is TBD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operation in DFS channel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power in </a:t>
            </a:r>
            <a:r>
              <a:rPr lang="en-US" altLang="ko-KR" dirty="0"/>
              <a:t>single WUP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PAR document, WUR range shall be the same range of primary connectivity radio[2]</a:t>
            </a:r>
          </a:p>
          <a:p>
            <a:pPr lvl="1"/>
            <a:r>
              <a:rPr lang="en-GB" altLang="ko-KR" sz="1800" b="1" dirty="0"/>
              <a:t>5.2.b. Scope of the project</a:t>
            </a:r>
            <a:r>
              <a:rPr lang="en-GB" altLang="ko-KR" sz="1800" b="1" dirty="0" smtClean="0"/>
              <a:t>:</a:t>
            </a:r>
            <a:br>
              <a:rPr lang="en-GB" altLang="ko-KR" sz="1800" b="1" dirty="0" smtClean="0"/>
            </a:br>
            <a:r>
              <a:rPr lang="en-GB" altLang="ko-KR" sz="1800" dirty="0"/>
              <a:t>…</a:t>
            </a:r>
            <a:br>
              <a:rPr lang="en-GB" altLang="ko-KR" sz="1800" dirty="0"/>
            </a:br>
            <a:r>
              <a:rPr lang="en-GB" altLang="ko-KR" sz="1800" dirty="0"/>
              <a:t>The WUR is a companion radio to the primary connectivity radio and meets the same range requirement as the primary connectivity radio.</a:t>
            </a:r>
            <a:br>
              <a:rPr lang="en-GB" altLang="ko-KR" sz="1800" dirty="0"/>
            </a:br>
            <a:r>
              <a:rPr lang="en-GB" altLang="ko-KR" sz="1800" dirty="0"/>
              <a:t>…</a:t>
            </a:r>
            <a:endParaRPr lang="en-US" altLang="ko-KR" sz="1800" dirty="0"/>
          </a:p>
          <a:p>
            <a:r>
              <a:rPr lang="en-US" altLang="ko-KR" sz="2000" dirty="0" smtClean="0"/>
              <a:t>In order to meets same range requirements as the PCR, Transmit power control shall be performed for narrow bandwidth part of WUP</a:t>
            </a:r>
          </a:p>
          <a:p>
            <a:pPr lvl="1"/>
            <a:r>
              <a:rPr lang="en-US" altLang="ko-KR" sz="1800" dirty="0" smtClean="0"/>
              <a:t>If we consider same range requirements means that allocating same power per single OFDM tome, power ratio between full-band signal and narrow band signal is identical to bandwidth(number of tone) ratio</a:t>
            </a:r>
          </a:p>
          <a:p>
            <a:pPr lvl="1"/>
            <a:r>
              <a:rPr lang="en-US" altLang="ko-KR" sz="1800" dirty="0" smtClean="0"/>
              <a:t>In other words, </a:t>
            </a:r>
            <a:r>
              <a:rPr lang="en-US" altLang="ko-KR" sz="1800" dirty="0"/>
              <a:t>s</a:t>
            </a:r>
            <a:r>
              <a:rPr lang="en-US" altLang="ko-KR" sz="1800" dirty="0" smtClean="0"/>
              <a:t>ame Power/Tone for PCR and WUR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 of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TPC in single WUP work well, WUR STA does not have any problem to decode its full-band and narrow band signal</a:t>
            </a:r>
          </a:p>
          <a:p>
            <a:r>
              <a:rPr lang="en-US" altLang="ko-KR" dirty="0" smtClean="0"/>
              <a:t>However, some legacy STAs may not detect the narrow band signal with 20MHz CCA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4" y="1763688"/>
            <a:ext cx="8828400" cy="227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problem of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978305" y="1763688"/>
            <a:ext cx="3708495" cy="50943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of power gap between full-band signal and narrow band signal, legacy 802.11 devices would get false CCA report</a:t>
            </a:r>
          </a:p>
          <a:p>
            <a:r>
              <a:rPr lang="en-US" altLang="ko-KR" dirty="0" smtClean="0"/>
              <a:t>In WUR interference area, narrow band WUR signal would interfere legacy devices but the devices cannot detect it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63688"/>
            <a:ext cx="4851564" cy="4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Full-band TX and narrow band RX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order to avoid false CCA, full-band WUR signal could be considered as an example of solution</a:t>
            </a:r>
          </a:p>
          <a:p>
            <a:r>
              <a:rPr lang="en-US" altLang="ko-KR" dirty="0" smtClean="0"/>
              <a:t>Although transmitted signal is full-band signal OOK WUR signal, WUR RX demodulate it with narrow band OOK WUR signal</a:t>
            </a:r>
          </a:p>
          <a:p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798" y="1662731"/>
            <a:ext cx="6010403" cy="24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order to satisfy PAR requirement, TPC shall be performed to adjust transmission range of narrow-band signal</a:t>
            </a:r>
          </a:p>
          <a:p>
            <a:r>
              <a:rPr lang="en-US" altLang="ko-KR" dirty="0" smtClean="0"/>
              <a:t>Narrow band WUR signal with TPC may cause false CCA problem to legacy STA</a:t>
            </a:r>
          </a:p>
          <a:p>
            <a:r>
              <a:rPr lang="en-US" altLang="ko-KR" dirty="0" smtClean="0"/>
              <a:t>Full-band WUR signal transmission and narrow band receive could be solve the false CCA problem</a:t>
            </a:r>
          </a:p>
          <a:p>
            <a:r>
              <a:rPr lang="en-US" altLang="ko-KR" dirty="0" smtClean="0"/>
              <a:t>We need more discussions about the false CCA problem and its solution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11-16-1045-09 “A PAR Proposal for Wake-up Radio” 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10578</TotalTime>
  <Words>391</Words>
  <Application>Microsoft Office PowerPoint</Application>
  <PresentationFormat>화면 슬라이드 쇼(4:3)</PresentationFormat>
  <Paragraphs>36</Paragraphs>
  <Slides>8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Transmission power in single WUP</vt:lpstr>
      <vt:lpstr>Coexistence problem of WUP</vt:lpstr>
      <vt:lpstr>Coexistence problem of WUP</vt:lpstr>
      <vt:lpstr>Full-band TX and narrow band RX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183</cp:revision>
  <dcterms:created xsi:type="dcterms:W3CDTF">2016-07-06T00:57:14Z</dcterms:created>
  <dcterms:modified xsi:type="dcterms:W3CDTF">2017-07-10T06:54:41Z</dcterms:modified>
</cp:coreProperties>
</file>