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43" r:id="rId2"/>
    <p:sldId id="456" r:id="rId3"/>
    <p:sldId id="501" r:id="rId4"/>
    <p:sldId id="502" r:id="rId5"/>
    <p:sldId id="506" r:id="rId6"/>
    <p:sldId id="504" r:id="rId7"/>
    <p:sldId id="471" r:id="rId8"/>
    <p:sldId id="470" r:id="rId9"/>
    <p:sldId id="518" r:id="rId10"/>
    <p:sldId id="516" r:id="rId11"/>
    <p:sldId id="512" r:id="rId12"/>
    <p:sldId id="519" r:id="rId13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456"/>
            <p14:sldId id="501"/>
            <p14:sldId id="502"/>
            <p14:sldId id="506"/>
            <p14:sldId id="504"/>
            <p14:sldId id="471"/>
            <p14:sldId id="470"/>
            <p14:sldId id="518"/>
            <p14:sldId id="516"/>
            <p14:sldId id="512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112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802.11-17/0977r2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Address structure in unicast wake-up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2017-07-09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0718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TX identifier </a:t>
            </a:r>
            <a:r>
              <a:rPr lang="en-US" altLang="ko-KR" strike="sngStrike" dirty="0" smtClean="0"/>
              <a:t>included in the unicast </a:t>
            </a:r>
            <a:r>
              <a:rPr lang="en-US" altLang="ko-KR" strike="sngStrike" dirty="0"/>
              <a:t>WUR </a:t>
            </a:r>
            <a:r>
              <a:rPr lang="en-US" altLang="ko-KR" strike="sngStrike" dirty="0" smtClean="0"/>
              <a:t>packet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Option 1: BSS Color (The size is TBD)</a:t>
            </a:r>
          </a:p>
          <a:p>
            <a:pPr lvl="1"/>
            <a:r>
              <a:rPr lang="en-US" altLang="ko-KR" dirty="0" smtClean="0"/>
              <a:t>Option 2: Partial BSSID (Partial BSSID </a:t>
            </a:r>
            <a:r>
              <a:rPr lang="en-US" altLang="ko-KR" dirty="0"/>
              <a:t>is N least significant bit(LSB)s of </a:t>
            </a:r>
            <a:r>
              <a:rPr lang="en-US" altLang="ko-KR" dirty="0" smtClean="0"/>
              <a:t>BSSID)</a:t>
            </a:r>
          </a:p>
          <a:p>
            <a:pPr lvl="1"/>
            <a:r>
              <a:rPr lang="en-US" altLang="ko-KR" dirty="0" smtClean="0"/>
              <a:t>Option 3: abstain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1: 10, Option 2: 4, Option 3: 15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14180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 latinLnBrk="1"/>
            <a:r>
              <a:rPr lang="en-US" altLang="ko-KR" dirty="0"/>
              <a:t>BSS Color / Partial BSSID is included in a WUR packet sent by an AP as a transmitter address</a:t>
            </a:r>
            <a:endParaRPr lang="ko-KR" altLang="ko-KR"/>
          </a:p>
          <a:p>
            <a:pPr lvl="1" latinLnBrk="1"/>
            <a:r>
              <a:rPr lang="en-US" altLang="ko-KR" dirty="0"/>
              <a:t>The size of the BSS Color / Partial BSSID is TBD</a:t>
            </a:r>
            <a:endParaRPr lang="ko-KR" altLang="ko-KR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351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into 11ba SFD</a:t>
            </a:r>
            <a:endParaRPr lang="en-US" altLang="ko-KR" dirty="0"/>
          </a:p>
          <a:p>
            <a:pPr lvl="1" latinLnBrk="1"/>
            <a:r>
              <a:rPr lang="en-US" altLang="ko-KR" dirty="0"/>
              <a:t>R.4.2.B. The WUR Action frame sent by an AP through the PCR includes a WUR receiver identifier (WID)</a:t>
            </a:r>
            <a:endParaRPr lang="ko-KR" altLang="ko-KR"/>
          </a:p>
          <a:p>
            <a:pPr lvl="2" latinLnBrk="1"/>
            <a:r>
              <a:rPr lang="en-US" altLang="ko-KR" dirty="0"/>
              <a:t>WID uniquely identifies a WUR STA within a BSS </a:t>
            </a:r>
            <a:endParaRPr lang="ko-KR" altLang="ko-KR"/>
          </a:p>
          <a:p>
            <a:pPr lvl="2" latinLnBrk="1"/>
            <a:r>
              <a:rPr lang="en-US" altLang="ko-KR" dirty="0"/>
              <a:t>WID is included in a unicast wake-up packet as the receiver identifier to wake up the WUR STA</a:t>
            </a:r>
            <a:endParaRPr lang="ko-KR" altLang="ko-KR"/>
          </a:p>
          <a:p>
            <a:pPr lvl="2" latinLnBrk="1"/>
            <a:r>
              <a:rPr lang="en-US" altLang="ko-KR" dirty="0"/>
              <a:t>The size of WID is TBD and how it is computed is TBD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3244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frame contains transmitter address (e.g., short BSS identifier) and/or receiver address (e.g., STA ID)</a:t>
            </a:r>
          </a:p>
          <a:p>
            <a:pPr lvl="1"/>
            <a:r>
              <a:rPr lang="en-GB" altLang="ko-KR" sz="1800" i="1" dirty="0" smtClean="0"/>
              <a:t>In SFD(17/575r1): The </a:t>
            </a:r>
            <a:r>
              <a:rPr lang="en-GB" altLang="ko-KR" sz="1800" i="1" dirty="0"/>
              <a:t>identifier of transmitter and/or receiver in a wake-up frame shall not be the MAC address. </a:t>
            </a:r>
            <a:endParaRPr lang="ko-KR" altLang="ko-KR" sz="1800" i="1"/>
          </a:p>
          <a:p>
            <a:pPr lvl="2"/>
            <a:r>
              <a:rPr lang="en-US" altLang="ko-KR" sz="1600" dirty="0" smtClean="0"/>
              <a:t>Because the MAC address is large overhead (48 bits)</a:t>
            </a:r>
          </a:p>
          <a:p>
            <a:r>
              <a:rPr lang="en-US" altLang="ko-KR" sz="2000" dirty="0" smtClean="0"/>
              <a:t>We need to decide the exact format of transmitter address and receiver address considering the packet overhead and false alarm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 we discusses the detailed RX/TX identifier structure for unicast WUR frame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1: </a:t>
            </a:r>
            <a:r>
              <a:rPr lang="en-US" altLang="ko-KR" sz="2000" dirty="0" smtClean="0"/>
              <a:t>AID </a:t>
            </a:r>
            <a:r>
              <a:rPr lang="en-US" altLang="ko-KR" sz="2000" dirty="0"/>
              <a:t>(e.g., 11 bits</a:t>
            </a:r>
            <a:r>
              <a:rPr lang="en-US" altLang="ko-KR" sz="2000" dirty="0" smtClean="0"/>
              <a:t>) of WLAN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AID </a:t>
            </a:r>
            <a:r>
              <a:rPr lang="en-US" altLang="ko-KR" sz="1800" dirty="0"/>
              <a:t>is spared with legacy STAs (11n/ac/ax).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The number of </a:t>
            </a:r>
            <a:r>
              <a:rPr lang="en-US" altLang="ko-KR" sz="1800" dirty="0"/>
              <a:t>WUR mode STAs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less than </a:t>
            </a:r>
            <a:r>
              <a:rPr lang="en-US" altLang="ko-KR" sz="1800" dirty="0" smtClean="0"/>
              <a:t>that of legacy </a:t>
            </a:r>
            <a:r>
              <a:rPr lang="en-US" altLang="ko-KR" sz="1800" dirty="0"/>
              <a:t>STAs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800" dirty="0" smtClean="0"/>
              <a:t>Some of WUR mode STAs can stay in the PCR mode to receive/send WLAN frame from/to AP</a:t>
            </a:r>
          </a:p>
          <a:p>
            <a:pPr lvl="1"/>
            <a:r>
              <a:rPr lang="en-US" altLang="ko-KR" sz="1800" dirty="0" smtClean="0"/>
              <a:t>Therefore, it is not efficient that AID for WLAN is always used in unicast wake-up frame because of WUR frame unnecessary overhead, especially in the small number of WUR mode STAs</a:t>
            </a:r>
          </a:p>
          <a:p>
            <a:pPr lvl="1"/>
            <a:r>
              <a:rPr lang="en-US" altLang="ko-KR" sz="1800" dirty="0" smtClean="0"/>
              <a:t>Overhead of 11bits AID per data rate [1]</a:t>
            </a:r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1848"/>
              </p:ext>
            </p:extLst>
          </p:nvPr>
        </p:nvGraphicFramePr>
        <p:xfrm>
          <a:off x="1447800" y="4846320"/>
          <a:ext cx="60960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Data rates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Overhead of</a:t>
                      </a:r>
                      <a:r>
                        <a:rPr lang="en-US" altLang="ko-KR" sz="1100" baseline="0" dirty="0" smtClean="0"/>
                        <a:t> 11bits AID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aseline="0" dirty="0" smtClean="0"/>
                        <a:t>WLAN(OFDM) - MCS0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About</a:t>
                      </a:r>
                      <a:r>
                        <a:rPr lang="en-US" altLang="ko-KR" sz="1100" baseline="0" dirty="0" smtClean="0"/>
                        <a:t> 2 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11ba – 250 kbps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44us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125 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88us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62.5 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176 us</a:t>
                      </a:r>
                      <a:endParaRPr lang="ko-KR" altLang="en-US" sz="11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06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2 : new ID for WUR mode STAs[2-4]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AP assigns WUR ID (WID) to STA with WUR capability through the PCR</a:t>
            </a:r>
          </a:p>
          <a:p>
            <a:pPr lvl="2"/>
            <a:r>
              <a:rPr lang="en-US" altLang="ko-KR" sz="1400" dirty="0" smtClean="0"/>
              <a:t>E.g.,) Association, WUR parameter negotiation, or WUR mode entering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WUR </a:t>
            </a:r>
            <a:r>
              <a:rPr lang="en-US" altLang="ko-KR" sz="1600" dirty="0"/>
              <a:t>ID is used in WUR mode (i.e., WUR frames) </a:t>
            </a:r>
          </a:p>
          <a:p>
            <a:pPr lvl="1"/>
            <a:r>
              <a:rPr lang="en-US" altLang="ko-KR" sz="1600" dirty="0"/>
              <a:t>The length of WUR ID will be shorter than </a:t>
            </a:r>
            <a:r>
              <a:rPr lang="en-US" altLang="ko-KR" sz="1600" dirty="0" smtClean="0"/>
              <a:t>that of AID </a:t>
            </a:r>
            <a:r>
              <a:rPr lang="en-US" altLang="ko-KR" sz="1600" dirty="0"/>
              <a:t>(e.g., </a:t>
            </a:r>
            <a:r>
              <a:rPr lang="en-US" altLang="ko-KR" sz="1600" dirty="0" smtClean="0"/>
              <a:t>6, 8 bits)</a:t>
            </a:r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lvl="2"/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cxnSp>
        <p:nvCxnSpPr>
          <p:cNvPr id="8" name="직선 연결선 7"/>
          <p:cNvCxnSpPr/>
          <p:nvPr/>
        </p:nvCxnSpPr>
        <p:spPr bwMode="auto">
          <a:xfrm flipV="1">
            <a:off x="1371600" y="4722344"/>
            <a:ext cx="6629400" cy="2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992658" y="459800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1373188" y="5719387"/>
            <a:ext cx="66278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14400" y="5566987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2089862" y="473629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1665127" y="5484603"/>
            <a:ext cx="849473" cy="2347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7768" y="5461579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WUR-REQ</a:t>
            </a:r>
            <a:endParaRPr lang="ko-KR" altLang="en-US" sz="1000"/>
          </a:p>
        </p:txBody>
      </p:sp>
      <p:sp>
        <p:nvSpPr>
          <p:cNvPr id="22" name="직사각형 21"/>
          <p:cNvSpPr/>
          <p:nvPr/>
        </p:nvSpPr>
        <p:spPr bwMode="auto">
          <a:xfrm>
            <a:off x="2595229" y="4392450"/>
            <a:ext cx="786373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6680" y="4372122"/>
            <a:ext cx="785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WUR-RSP </a:t>
            </a:r>
          </a:p>
          <a:p>
            <a:r>
              <a:rPr lang="en-US" altLang="ko-KR" sz="1000" dirty="0" smtClean="0"/>
              <a:t>(WID=1)</a:t>
            </a:r>
          </a:p>
        </p:txBody>
      </p:sp>
      <p:cxnSp>
        <p:nvCxnSpPr>
          <p:cNvPr id="25" name="직선 화살표 연결선 24"/>
          <p:cNvCxnSpPr/>
          <p:nvPr/>
        </p:nvCxnSpPr>
        <p:spPr bwMode="auto">
          <a:xfrm>
            <a:off x="2988415" y="4736297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4186448" y="474093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6" name="직사각형 35"/>
          <p:cNvSpPr/>
          <p:nvPr/>
        </p:nvSpPr>
        <p:spPr bwMode="auto">
          <a:xfrm>
            <a:off x="3761713" y="5489243"/>
            <a:ext cx="849473" cy="2347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53164" y="5466219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 entering</a:t>
            </a:r>
            <a:endParaRPr lang="ko-KR" altLang="en-US" sz="1000"/>
          </a:p>
        </p:txBody>
      </p:sp>
      <p:sp>
        <p:nvSpPr>
          <p:cNvPr id="38" name="직사각형 37"/>
          <p:cNvSpPr/>
          <p:nvPr/>
        </p:nvSpPr>
        <p:spPr bwMode="auto">
          <a:xfrm>
            <a:off x="4691815" y="4392450"/>
            <a:ext cx="488215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24456" y="4393238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ACK</a:t>
            </a: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4953193" y="4740937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1447800" y="5819001"/>
            <a:ext cx="3770761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PCR mode</a:t>
            </a:r>
            <a:endParaRPr lang="ko-KR" altLang="en-US"/>
          </a:p>
        </p:txBody>
      </p:sp>
      <p:sp>
        <p:nvSpPr>
          <p:cNvPr id="47" name="직사각형 46"/>
          <p:cNvSpPr/>
          <p:nvPr/>
        </p:nvSpPr>
        <p:spPr bwMode="auto">
          <a:xfrm>
            <a:off x="5534767" y="4390395"/>
            <a:ext cx="786373" cy="33195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26218" y="4343400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 packet </a:t>
            </a:r>
          </a:p>
          <a:p>
            <a:r>
              <a:rPr lang="en-US" altLang="ko-KR" sz="1000" dirty="0" smtClean="0"/>
              <a:t>(WID=1)</a:t>
            </a:r>
          </a:p>
        </p:txBody>
      </p:sp>
      <p:cxnSp>
        <p:nvCxnSpPr>
          <p:cNvPr id="49" name="직선 화살표 연결선 48"/>
          <p:cNvCxnSpPr/>
          <p:nvPr/>
        </p:nvCxnSpPr>
        <p:spPr bwMode="auto">
          <a:xfrm>
            <a:off x="5943600" y="4720548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직사각형 49"/>
          <p:cNvSpPr/>
          <p:nvPr/>
        </p:nvSpPr>
        <p:spPr bwMode="auto">
          <a:xfrm>
            <a:off x="6705600" y="5505359"/>
            <a:ext cx="609600" cy="2096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PS-Poll</a:t>
            </a:r>
            <a:endParaRPr kumimoji="0" lang="ko-KR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 bwMode="auto">
          <a:xfrm>
            <a:off x="7340619" y="4392450"/>
            <a:ext cx="488215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73260" y="4392450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ACK</a:t>
            </a:r>
          </a:p>
        </p:txBody>
      </p:sp>
      <p:cxnSp>
        <p:nvCxnSpPr>
          <p:cNvPr id="57" name="직선 화살표 연결선 56"/>
          <p:cNvCxnSpPr/>
          <p:nvPr/>
        </p:nvCxnSpPr>
        <p:spPr bwMode="auto">
          <a:xfrm>
            <a:off x="7601997" y="4739959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직선 화살표 연결선 57"/>
          <p:cNvCxnSpPr/>
          <p:nvPr/>
        </p:nvCxnSpPr>
        <p:spPr bwMode="auto">
          <a:xfrm>
            <a:off x="7010400" y="473629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218561" y="5819001"/>
            <a:ext cx="1480751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WUR mode</a:t>
            </a:r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6699312" y="5819001"/>
            <a:ext cx="14415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PCR mode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122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3: Variable WUR ID</a:t>
            </a:r>
          </a:p>
          <a:p>
            <a:pPr lvl="1"/>
            <a:r>
              <a:rPr lang="en-US" altLang="ko-KR" sz="1600" dirty="0" smtClean="0"/>
              <a:t>AP assigns an 11bits WID to a STA with WUR mode capability through PCR</a:t>
            </a:r>
          </a:p>
          <a:p>
            <a:pPr lvl="1"/>
            <a:r>
              <a:rPr lang="en-US" altLang="ko-KR" sz="1600" dirty="0" smtClean="0"/>
              <a:t>WID size can be indicated in WUR packet</a:t>
            </a:r>
          </a:p>
          <a:p>
            <a:pPr lvl="2"/>
            <a:r>
              <a:rPr lang="en-US" altLang="ko-KR" sz="1400" dirty="0" smtClean="0"/>
              <a:t>E.g.,) 0- 11 bits WID, 1- 6 bits WID (6 LSB of 11bits WID)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The Frame Type (FT) can indicate the size of WID </a:t>
            </a:r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/>
              <a:t>If the </a:t>
            </a:r>
            <a:r>
              <a:rPr lang="en-US" altLang="ko-KR" sz="1600" dirty="0" smtClean="0"/>
              <a:t>FT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0, </a:t>
            </a:r>
            <a:r>
              <a:rPr lang="en-US" altLang="ko-KR" sz="1600" dirty="0"/>
              <a:t>the WUR STA compares its </a:t>
            </a:r>
            <a:r>
              <a:rPr lang="en-US" altLang="ko-KR" sz="1600" dirty="0" smtClean="0"/>
              <a:t>11bits WID </a:t>
            </a:r>
            <a:r>
              <a:rPr lang="en-US" altLang="ko-KR" sz="1600" dirty="0"/>
              <a:t>with the WID in </a:t>
            </a:r>
            <a:r>
              <a:rPr lang="en-US" altLang="ko-KR" sz="1600" dirty="0" smtClean="0"/>
              <a:t>WUP</a:t>
            </a:r>
          </a:p>
          <a:p>
            <a:pPr lvl="1"/>
            <a:r>
              <a:rPr lang="en-US" altLang="ko-KR" sz="1600" dirty="0" smtClean="0"/>
              <a:t>If the FT is 1, the WUR STA compares 6 LSBs of its WID with the WID in WUP.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18" name="직사각형 17"/>
          <p:cNvSpPr/>
          <p:nvPr/>
        </p:nvSpPr>
        <p:spPr bwMode="auto">
          <a:xfrm>
            <a:off x="1903413" y="3657601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4469" y="3808971"/>
            <a:ext cx="106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Unicast WUP </a:t>
            </a:r>
          </a:p>
        </p:txBody>
      </p:sp>
      <p:sp>
        <p:nvSpPr>
          <p:cNvPr id="20" name="직사각형 19"/>
          <p:cNvSpPr/>
          <p:nvPr/>
        </p:nvSpPr>
        <p:spPr bwMode="auto">
          <a:xfrm>
            <a:off x="2435502" y="3657601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2968902" y="3657600"/>
            <a:ext cx="1373188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11bits WID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4338915" y="3657600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1898737" y="4077494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2430826" y="4077494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964226" y="4077493"/>
            <a:ext cx="836613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6bits WID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3800839" y="4077493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57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BSS(TX) identifier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Long BSS identifier can prevent the false alarm but increase the overhead of WUR frame</a:t>
            </a:r>
          </a:p>
          <a:p>
            <a:r>
              <a:rPr lang="en-US" altLang="ko-KR" sz="1800" dirty="0"/>
              <a:t>There are several options as </a:t>
            </a:r>
            <a:r>
              <a:rPr lang="en-US" altLang="ko-KR" sz="1800" dirty="0" smtClean="0"/>
              <a:t>short BSS(e.g</a:t>
            </a:r>
            <a:r>
              <a:rPr lang="en-US" altLang="ko-KR" sz="1800" dirty="0"/>
              <a:t>.,) identifier in WUR frame</a:t>
            </a:r>
          </a:p>
          <a:p>
            <a:pPr lvl="1"/>
            <a:r>
              <a:rPr lang="en-US" altLang="ko-KR" sz="1600" dirty="0" smtClean="0"/>
              <a:t>The 9 LSBs of BSSID (PBSSID) </a:t>
            </a:r>
            <a:r>
              <a:rPr lang="en-US" altLang="ko-KR" sz="1600" dirty="0"/>
              <a:t>is used as AP’s identifier of VHT-SIG-A in VHT UL PPDU </a:t>
            </a:r>
          </a:p>
          <a:p>
            <a:pPr lvl="2"/>
            <a:r>
              <a:rPr lang="en-US" altLang="ko-KR" sz="1400" dirty="0"/>
              <a:t>PBSSID collision may happen but not </a:t>
            </a:r>
            <a:r>
              <a:rPr lang="en-US" altLang="ko-KR" sz="1400" dirty="0" smtClean="0"/>
              <a:t>often due to long length</a:t>
            </a:r>
          </a:p>
          <a:p>
            <a:pPr lvl="1"/>
            <a:r>
              <a:rPr lang="en-US" altLang="ko-KR" sz="1600" dirty="0"/>
              <a:t>6bits BSS Color is used as AP’s identifier in HE-SIG-A of HE PPDUs</a:t>
            </a:r>
          </a:p>
          <a:p>
            <a:pPr lvl="2"/>
            <a:r>
              <a:rPr lang="en-US" altLang="ko-KR" sz="1400" dirty="0"/>
              <a:t>Due to its small size, the BSS Color disabling and BSS Color change procedures have also been defined to minimize the BSS Color </a:t>
            </a:r>
            <a:r>
              <a:rPr lang="en-US" altLang="ko-KR" sz="1400" dirty="0" smtClean="0"/>
              <a:t>collision. </a:t>
            </a:r>
          </a:p>
          <a:p>
            <a:r>
              <a:rPr lang="en-US" altLang="ko-KR" sz="1800" dirty="0" smtClean="0"/>
              <a:t>In [5], 8 bits BSS Color was proposed for very dense networks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largest stadium WLANs require 10 bits in 2.4-GHz or for a reuse=3 </a:t>
            </a:r>
            <a:r>
              <a:rPr lang="en-US" altLang="ko-KR" sz="1600" dirty="0" smtClean="0"/>
              <a:t>plan</a:t>
            </a:r>
          </a:p>
          <a:p>
            <a:r>
              <a:rPr lang="en-US" altLang="ko-KR" sz="1800" dirty="0" smtClean="0"/>
              <a:t>It seems like that 8 bits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(or 10 bits) is enough as the size of BSS identifier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6207277"/>
            <a:ext cx="404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[5] </a:t>
            </a:r>
            <a:r>
              <a:rPr lang="en-US" altLang="ko-KR" dirty="0"/>
              <a:t>11-15/1136r1, BSS Color Field Size </a:t>
            </a:r>
            <a:r>
              <a:rPr lang="en-US" altLang="ko-KR" dirty="0" smtClean="0"/>
              <a:t>Measurements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07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Need to decide the structure of TX/RX identifiers considering the several points such as packet overhead, false alarm, implementation, etc.</a:t>
            </a:r>
          </a:p>
          <a:p>
            <a:r>
              <a:rPr lang="en-US" altLang="ko-KR" dirty="0" smtClean="0"/>
              <a:t>Proposed</a:t>
            </a:r>
          </a:p>
          <a:p>
            <a:pPr lvl="1"/>
            <a:r>
              <a:rPr lang="en-US" altLang="ko-KR" dirty="0" smtClean="0"/>
              <a:t>RX identifier </a:t>
            </a:r>
          </a:p>
          <a:p>
            <a:pPr lvl="2"/>
            <a:r>
              <a:rPr lang="en-US" altLang="ko-KR" dirty="0" smtClean="0"/>
              <a:t>Option 1: legacy AID (11bits)</a:t>
            </a:r>
          </a:p>
          <a:p>
            <a:pPr lvl="2"/>
            <a:r>
              <a:rPr lang="en-US" altLang="ko-KR" dirty="0" smtClean="0"/>
              <a:t>Option 2: new ID only for WUR ID (WID) (e.g., 8 bits)</a:t>
            </a:r>
          </a:p>
          <a:p>
            <a:pPr lvl="2"/>
            <a:r>
              <a:rPr lang="en-US" altLang="ko-KR" dirty="0" smtClean="0"/>
              <a:t>Option 3: variable WIDs (e.g., 6 bits and 11 bits)</a:t>
            </a:r>
          </a:p>
          <a:p>
            <a:pPr lvl="1"/>
            <a:r>
              <a:rPr lang="en-US" altLang="ko-KR" dirty="0" smtClean="0"/>
              <a:t>TX identifier</a:t>
            </a:r>
          </a:p>
          <a:p>
            <a:pPr lvl="2"/>
            <a:r>
              <a:rPr lang="en-US" altLang="ko-KR" dirty="0" smtClean="0"/>
              <a:t>8 or 10 bits BSS identifier (e.g., partial BSS identifier or BSS Color)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11-17-0965-00-00ba-data-rate-for-range-requirement-in-11ba</a:t>
            </a:r>
            <a:endParaRPr lang="en-US" altLang="ko-KR" dirty="0"/>
          </a:p>
          <a:p>
            <a:r>
              <a:rPr lang="en-US" altLang="ko-KR" dirty="0" smtClean="0"/>
              <a:t>[2] 11-17-0054-03-00ba-wur-mac-issus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3</a:t>
            </a:r>
            <a:r>
              <a:rPr lang="en-US" altLang="ko-KR" dirty="0" smtClean="0"/>
              <a:t>] 11-17-0071-00-00ba-high-level-mac-concept-for-wur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4</a:t>
            </a:r>
            <a:r>
              <a:rPr lang="en-US" altLang="ko-KR" dirty="0" smtClean="0"/>
              <a:t>] 11-17-0379-04-00ba-sfd-mac-proposal</a:t>
            </a:r>
          </a:p>
          <a:p>
            <a:r>
              <a:rPr lang="en-US" altLang="ko-KR" dirty="0" smtClean="0"/>
              <a:t>[5] 11-15/1136r1, BSS Color Field Size Measurements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 latinLnBrk="1"/>
            <a:r>
              <a:rPr lang="en-US" altLang="ko-KR" dirty="0"/>
              <a:t>R.4.2.B. The WUR Action frame sent by an </a:t>
            </a:r>
            <a:r>
              <a:rPr lang="en-US" altLang="ko-KR" dirty="0" smtClean="0"/>
              <a:t>AP through the PCR </a:t>
            </a:r>
            <a:r>
              <a:rPr lang="en-US" altLang="ko-KR" dirty="0"/>
              <a:t>includes a WUR </a:t>
            </a:r>
            <a:r>
              <a:rPr lang="en-US" altLang="ko-KR" dirty="0" smtClean="0"/>
              <a:t>receiver identifier </a:t>
            </a:r>
            <a:r>
              <a:rPr lang="en-US" altLang="ko-KR" dirty="0"/>
              <a:t>(WID</a:t>
            </a:r>
            <a:r>
              <a:rPr lang="en-US" altLang="ko-KR" dirty="0" smtClean="0"/>
              <a:t>)</a:t>
            </a:r>
            <a:endParaRPr lang="ko-KR" altLang="ko-KR"/>
          </a:p>
          <a:p>
            <a:pPr lvl="2" latinLnBrk="1"/>
            <a:r>
              <a:rPr lang="en-US" altLang="ko-KR" dirty="0"/>
              <a:t>WID uniquely identifies a WUR STA within a BSS </a:t>
            </a:r>
            <a:endParaRPr lang="ko-KR" altLang="ko-KR"/>
          </a:p>
          <a:p>
            <a:pPr lvl="2" latinLnBrk="1"/>
            <a:r>
              <a:rPr lang="en-US" altLang="ko-KR" dirty="0"/>
              <a:t>WID is included in a unicast wake-up </a:t>
            </a:r>
            <a:r>
              <a:rPr lang="en-US" altLang="ko-KR" dirty="0" smtClean="0"/>
              <a:t>packet as the receiver identifier </a:t>
            </a:r>
            <a:r>
              <a:rPr lang="en-US" altLang="ko-KR" dirty="0"/>
              <a:t>to wake up the WUR STA</a:t>
            </a:r>
            <a:endParaRPr lang="ko-KR" altLang="ko-KR"/>
          </a:p>
          <a:p>
            <a:pPr lvl="2" latinLnBrk="1"/>
            <a:r>
              <a:rPr lang="en-US" altLang="ko-KR" dirty="0"/>
              <a:t>The size of WID is </a:t>
            </a:r>
            <a:r>
              <a:rPr lang="en-US" altLang="ko-KR" dirty="0" smtClean="0"/>
              <a:t>TBD and how it is computed is </a:t>
            </a:r>
            <a:r>
              <a:rPr lang="en-US" altLang="ko-KR" dirty="0" smtClean="0"/>
              <a:t>TBD</a:t>
            </a:r>
          </a:p>
          <a:p>
            <a:pPr lvl="1" latinLnBrk="1"/>
            <a:endParaRPr lang="en-US" altLang="ko-KR" dirty="0"/>
          </a:p>
          <a:p>
            <a:pPr lvl="1" latinLnBrk="1"/>
            <a:r>
              <a:rPr lang="en-US" altLang="ko-KR" dirty="0"/>
              <a:t> Y/N/A : 25/0/6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228675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115282</TotalTime>
  <Words>1120</Words>
  <Application>Microsoft Office PowerPoint</Application>
  <PresentationFormat>화면 슬라이드 쇼(4:3)</PresentationFormat>
  <Paragraphs>187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Address structure in unicast wake-up frame</vt:lpstr>
      <vt:lpstr>Abstract</vt:lpstr>
      <vt:lpstr>STA(RX) identifier (1/3)</vt:lpstr>
      <vt:lpstr>STA(RX) identifier (2/3)</vt:lpstr>
      <vt:lpstr>STA(RX) identifier (3/3)</vt:lpstr>
      <vt:lpstr>BSS(TX) identifier</vt:lpstr>
      <vt:lpstr>Conclusion</vt:lpstr>
      <vt:lpstr>References</vt:lpstr>
      <vt:lpstr>Straw Poll 1</vt:lpstr>
      <vt:lpstr>Straw Poll 2</vt:lpstr>
      <vt:lpstr>Straw Poll 3</vt:lpstr>
      <vt:lpstr>Motion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1692</cp:revision>
  <cp:lastPrinted>1998-02-10T13:28:06Z</cp:lastPrinted>
  <dcterms:created xsi:type="dcterms:W3CDTF">2007-05-21T21:00:37Z</dcterms:created>
  <dcterms:modified xsi:type="dcterms:W3CDTF">2017-09-14T19:14:06Z</dcterms:modified>
</cp:coreProperties>
</file>