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443" r:id="rId2"/>
    <p:sldId id="456" r:id="rId3"/>
    <p:sldId id="501" r:id="rId4"/>
    <p:sldId id="502" r:id="rId5"/>
    <p:sldId id="506" r:id="rId6"/>
    <p:sldId id="504" r:id="rId7"/>
    <p:sldId id="471" r:id="rId8"/>
    <p:sldId id="470" r:id="rId9"/>
    <p:sldId id="518" r:id="rId10"/>
    <p:sldId id="516" r:id="rId11"/>
    <p:sldId id="512" r:id="rId12"/>
    <p:sldId id="519" r:id="rId13"/>
  </p:sldIdLst>
  <p:sldSz cx="9144000" cy="6858000" type="screen4x3"/>
  <p:notesSz cx="6934200" cy="928052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기본 구역" id="{C7F8B3CA-DACC-41D4-AA59-39E9B8DA6F6D}">
          <p14:sldIdLst>
            <p14:sldId id="443"/>
            <p14:sldId id="456"/>
            <p14:sldId id="501"/>
            <p14:sldId id="502"/>
            <p14:sldId id="506"/>
            <p14:sldId id="504"/>
            <p14:sldId id="471"/>
            <p14:sldId id="470"/>
            <p14:sldId id="518"/>
            <p14:sldId id="516"/>
            <p14:sldId id="512"/>
            <p14:sldId id="51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FF33CC"/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1129" autoAdjust="0"/>
  </p:normalViewPr>
  <p:slideViewPr>
    <p:cSldViewPr>
      <p:cViewPr varScale="1">
        <p:scale>
          <a:sx n="116" d="100"/>
          <a:sy n="116" d="100"/>
        </p:scale>
        <p:origin x="133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FA078C69-3C94-4884-9FAE-61DD046E939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8775405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807E55AC-B173-4AB5-9CB6-9C6379A21F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194414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34373" y="6475413"/>
            <a:ext cx="210955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65F51A8-0CFE-4133-B021-42BA039B409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B8FAB3C-37E9-47B0-949D-D83E6595A3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0C4963E-E10C-4C13-B6EE-012FEB43B73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34373" y="6475413"/>
            <a:ext cx="210955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233D5FD-8890-4C4A-812D-44084668134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2017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E46A224-9462-46CD-BEB8-4D70D99307A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74FDDB4-C1AF-4F3D-8842-0CE7A9FAAD4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1940780D-229A-41FC-85D7-E604837429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79B7D9F-E4E3-4AA4-B6BA-C17A51B9E5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9DBBC2-5C7D-45F1-80E0-66615BE386E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BB4621A6-0A1B-45CC-9F4E-20352C050A9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91326DBD-4ED9-48D2-A607-B37E865529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4372" y="6475413"/>
            <a:ext cx="210955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D419C17-E740-4BDF-A347-9F6D8C9B72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kumimoji="0" lang="en-US" altLang="ko-KR" sz="1800" b="1" dirty="0" smtClean="0">
                <a:cs typeface="+mn-cs"/>
              </a:rPr>
              <a:t>doc.: IEEE 802.11-17/0977r2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4" r:id="rId1"/>
    <p:sldLayoutId id="2147484955" r:id="rId2"/>
    <p:sldLayoutId id="2147484956" r:id="rId3"/>
    <p:sldLayoutId id="2147484957" r:id="rId4"/>
    <p:sldLayoutId id="2147484958" r:id="rId5"/>
    <p:sldLayoutId id="2147484959" r:id="rId6"/>
    <p:sldLayoutId id="2147484960" r:id="rId7"/>
    <p:sldLayoutId id="2147484961" r:id="rId8"/>
    <p:sldLayoutId id="2147484962" r:id="rId9"/>
    <p:sldLayoutId id="2147484963" r:id="rId10"/>
    <p:sldLayoutId id="2147484964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/>
          <p:cNvSpPr>
            <a:spLocks noGrp="1"/>
          </p:cNvSpPr>
          <p:nvPr>
            <p:ph type="ctrTitle"/>
          </p:nvPr>
        </p:nvSpPr>
        <p:spPr>
          <a:xfrm>
            <a:off x="685800" y="741363"/>
            <a:ext cx="7772400" cy="935037"/>
          </a:xfrm>
        </p:spPr>
        <p:txBody>
          <a:bodyPr/>
          <a:lstStyle/>
          <a:p>
            <a:r>
              <a:rPr lang="en-US" altLang="ko-KR" dirty="0" smtClean="0"/>
              <a:t>Address structure in unicast wake-up frame</a:t>
            </a:r>
            <a:endParaRPr lang="ko-KR" alt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 2017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434373" y="6475413"/>
            <a:ext cx="210955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</a:t>
            </a:r>
            <a:r>
              <a:rPr lang="en-US" altLang="ko-KR" dirty="0"/>
              <a:t>al,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ko-KR" sz="2000" kern="0" dirty="0" smtClean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 smtClean="0">
                <a:ea typeface="굴림" panose="020B0600000101010101" pitchFamily="50" charset="-127"/>
              </a:rPr>
              <a:t> 2017-07-09</a:t>
            </a: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607180"/>
              </p:ext>
            </p:extLst>
          </p:nvPr>
        </p:nvGraphicFramePr>
        <p:xfrm>
          <a:off x="762000" y="2895600"/>
          <a:ext cx="7620000" cy="1805354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3985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Ryu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713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Which option do you prefer as TX identifier </a:t>
            </a:r>
            <a:r>
              <a:rPr lang="en-US" altLang="ko-KR" strike="sngStrike" dirty="0" smtClean="0"/>
              <a:t>included in the unicast </a:t>
            </a:r>
            <a:r>
              <a:rPr lang="en-US" altLang="ko-KR" strike="sngStrike" dirty="0"/>
              <a:t>WUR </a:t>
            </a:r>
            <a:r>
              <a:rPr lang="en-US" altLang="ko-KR" strike="sngStrike" dirty="0" smtClean="0"/>
              <a:t>packet</a:t>
            </a:r>
            <a:r>
              <a:rPr lang="en-US" altLang="ko-KR" dirty="0" smtClean="0"/>
              <a:t>?</a:t>
            </a:r>
          </a:p>
          <a:p>
            <a:pPr lvl="1"/>
            <a:r>
              <a:rPr lang="en-US" altLang="ko-KR" dirty="0" smtClean="0"/>
              <a:t>Option 1: BSS Color (The size is TBD)</a:t>
            </a:r>
          </a:p>
          <a:p>
            <a:pPr lvl="1"/>
            <a:r>
              <a:rPr lang="en-US" altLang="ko-KR" dirty="0" smtClean="0"/>
              <a:t>Option 2: Partial BSSID (Partial BSSID </a:t>
            </a:r>
            <a:r>
              <a:rPr lang="en-US" altLang="ko-KR" dirty="0"/>
              <a:t>is N least significant bit(LSB)s of </a:t>
            </a:r>
            <a:r>
              <a:rPr lang="en-US" altLang="ko-KR" dirty="0" smtClean="0"/>
              <a:t>BSSID)</a:t>
            </a:r>
          </a:p>
          <a:p>
            <a:pPr lvl="1"/>
            <a:r>
              <a:rPr lang="en-US" altLang="ko-KR" dirty="0" smtClean="0"/>
              <a:t>Option 3: abstain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Option 1: 10, Option 2: 4, Option 3: 15</a:t>
            </a:r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8141803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the following?</a:t>
            </a:r>
          </a:p>
          <a:p>
            <a:pPr lvl="1" latinLnBrk="1"/>
            <a:r>
              <a:rPr lang="en-US" altLang="ko-KR" dirty="0"/>
              <a:t>BSS Color / Partial BSSID is included in a WUR packet sent by an AP as a transmitter address</a:t>
            </a:r>
            <a:endParaRPr lang="ko-KR" altLang="ko-KR"/>
          </a:p>
          <a:p>
            <a:pPr lvl="1" latinLnBrk="1"/>
            <a:r>
              <a:rPr lang="en-US" altLang="ko-KR" dirty="0"/>
              <a:t>The size of the BSS Color / Partial BSSID is TBD</a:t>
            </a:r>
            <a:endParaRPr lang="ko-KR" altLang="ko-KR"/>
          </a:p>
          <a:p>
            <a:pPr marL="457200" lvl="1" indent="0">
              <a:buNone/>
            </a:pP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2351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Move to add the following into 11ba SFD</a:t>
            </a:r>
            <a:endParaRPr lang="en-US" altLang="ko-KR" dirty="0"/>
          </a:p>
          <a:p>
            <a:pPr lvl="1" latinLnBrk="1"/>
            <a:r>
              <a:rPr lang="en-US" altLang="ko-KR" dirty="0"/>
              <a:t>R.4.2.B. The WUR Action frame sent by an AP through the PCR includes a WUR receiver identifier (WID)</a:t>
            </a:r>
            <a:endParaRPr lang="ko-KR" altLang="ko-KR"/>
          </a:p>
          <a:p>
            <a:pPr lvl="2" latinLnBrk="1"/>
            <a:r>
              <a:rPr lang="en-US" altLang="ko-KR" dirty="0"/>
              <a:t>WID uniquely identifies a WUR STA within a BSS </a:t>
            </a:r>
            <a:endParaRPr lang="ko-KR" altLang="ko-KR"/>
          </a:p>
          <a:p>
            <a:pPr lvl="2" latinLnBrk="1"/>
            <a:r>
              <a:rPr lang="en-US" altLang="ko-KR" dirty="0"/>
              <a:t>WID is included in a unicast wake-up packet as the receiver identifier to wake up the WUR STA</a:t>
            </a:r>
            <a:endParaRPr lang="ko-KR" altLang="ko-KR"/>
          </a:p>
          <a:p>
            <a:pPr lvl="2" latinLnBrk="1"/>
            <a:r>
              <a:rPr lang="en-US" altLang="ko-KR" dirty="0"/>
              <a:t>The size of WID is TBD and how it is computed is TBD</a:t>
            </a:r>
            <a:endParaRPr lang="ko-KR" altLang="ko-KR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32449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Abstract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WUR frame contains transmitter address (e.g., short BSS identifier) and/or receiver address (e.g., STA ID)</a:t>
            </a:r>
          </a:p>
          <a:p>
            <a:pPr lvl="1"/>
            <a:r>
              <a:rPr lang="en-GB" altLang="ko-KR" sz="1800" i="1" dirty="0" smtClean="0"/>
              <a:t>In SFD(17/575r1): The </a:t>
            </a:r>
            <a:r>
              <a:rPr lang="en-GB" altLang="ko-KR" sz="1800" i="1" dirty="0"/>
              <a:t>identifier of transmitter and/or receiver in a wake-up frame shall not be the MAC address. </a:t>
            </a:r>
            <a:endParaRPr lang="ko-KR" altLang="ko-KR" sz="1800" i="1"/>
          </a:p>
          <a:p>
            <a:pPr lvl="2"/>
            <a:r>
              <a:rPr lang="en-US" altLang="ko-KR" sz="1600" dirty="0" smtClean="0"/>
              <a:t>Because the MAC address is large overhead (48 bits)</a:t>
            </a:r>
          </a:p>
          <a:p>
            <a:r>
              <a:rPr lang="en-US" altLang="ko-KR" sz="2000" dirty="0" smtClean="0"/>
              <a:t>We need to decide the exact format of transmitter address and receiver address considering the packet overhead and false alarm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In this contribution we discusses the detailed RX/TX identifier structure for unicast WUR frame</a:t>
            </a:r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2017</a:t>
            </a:r>
          </a:p>
        </p:txBody>
      </p:sp>
    </p:spTree>
    <p:extLst>
      <p:ext uri="{BB962C8B-B14F-4D97-AF65-F5344CB8AC3E}">
        <p14:creationId xmlns:p14="http://schemas.microsoft.com/office/powerpoint/2010/main" val="113480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STA(RX) identifier (1/3)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Option </a:t>
            </a:r>
            <a:r>
              <a:rPr lang="en-US" altLang="ko-KR" sz="2000" dirty="0"/>
              <a:t>1: </a:t>
            </a:r>
            <a:r>
              <a:rPr lang="en-US" altLang="ko-KR" sz="2000" dirty="0" smtClean="0"/>
              <a:t>AID </a:t>
            </a:r>
            <a:r>
              <a:rPr lang="en-US" altLang="ko-KR" sz="2000" dirty="0"/>
              <a:t>(e.g., 11 bits</a:t>
            </a:r>
            <a:r>
              <a:rPr lang="en-US" altLang="ko-KR" sz="2000" dirty="0" smtClean="0"/>
              <a:t>) of WLAN</a:t>
            </a:r>
            <a:endParaRPr lang="en-US" altLang="ko-KR" sz="2000" dirty="0"/>
          </a:p>
          <a:p>
            <a:pPr lvl="1"/>
            <a:r>
              <a:rPr lang="en-US" altLang="ko-KR" sz="1800" dirty="0" smtClean="0"/>
              <a:t>AID </a:t>
            </a:r>
            <a:r>
              <a:rPr lang="en-US" altLang="ko-KR" sz="1800" dirty="0"/>
              <a:t>is spared with legacy STAs (11n/ac/ax). </a:t>
            </a:r>
            <a:endParaRPr lang="en-US" altLang="ko-KR" sz="1800" dirty="0" smtClean="0"/>
          </a:p>
          <a:p>
            <a:pPr lvl="1"/>
            <a:r>
              <a:rPr lang="en-US" altLang="ko-KR" sz="1800" dirty="0" smtClean="0"/>
              <a:t>The number of </a:t>
            </a:r>
            <a:r>
              <a:rPr lang="en-US" altLang="ko-KR" sz="1800" dirty="0"/>
              <a:t>WUR mode STAs </a:t>
            </a:r>
            <a:r>
              <a:rPr lang="en-US" altLang="ko-KR" sz="1800" dirty="0" smtClean="0"/>
              <a:t>may be </a:t>
            </a:r>
            <a:r>
              <a:rPr lang="en-US" altLang="ko-KR" sz="1800" dirty="0"/>
              <a:t>less than </a:t>
            </a:r>
            <a:r>
              <a:rPr lang="en-US" altLang="ko-KR" sz="1800" dirty="0" smtClean="0"/>
              <a:t>that of legacy </a:t>
            </a:r>
            <a:r>
              <a:rPr lang="en-US" altLang="ko-KR" sz="1800" dirty="0"/>
              <a:t>STAs</a:t>
            </a:r>
            <a:r>
              <a:rPr lang="en-US" altLang="ko-KR" sz="1800" dirty="0" smtClean="0"/>
              <a:t>.</a:t>
            </a:r>
          </a:p>
          <a:p>
            <a:pPr lvl="1"/>
            <a:r>
              <a:rPr lang="en-US" altLang="ko-KR" sz="1800" dirty="0" smtClean="0"/>
              <a:t>Some of WUR mode STAs can stay in the PCR mode to receive/send WLAN frame from/to AP</a:t>
            </a:r>
          </a:p>
          <a:p>
            <a:pPr lvl="1"/>
            <a:r>
              <a:rPr lang="en-US" altLang="ko-KR" sz="1800" dirty="0" smtClean="0"/>
              <a:t>Therefore, it is not efficient that AID for WLAN is always used in unicast wake-up frame because of WUR frame unnecessary overhead, especially in the small number of WUR mode STAs</a:t>
            </a:r>
          </a:p>
          <a:p>
            <a:pPr lvl="1"/>
            <a:r>
              <a:rPr lang="en-US" altLang="ko-KR" sz="1800" dirty="0" smtClean="0"/>
              <a:t>Overhead of 11bits AID per data rate [1]</a:t>
            </a:r>
          </a:p>
          <a:p>
            <a:pPr lvl="1"/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2017</a:t>
            </a: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941848"/>
              </p:ext>
            </p:extLst>
          </p:nvPr>
        </p:nvGraphicFramePr>
        <p:xfrm>
          <a:off x="1447800" y="4846320"/>
          <a:ext cx="6096000" cy="129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182781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/>
                        <a:t>Data rates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/>
                        <a:t>Overhead of</a:t>
                      </a:r>
                      <a:r>
                        <a:rPr lang="en-US" altLang="ko-KR" sz="1100" baseline="0" dirty="0" smtClean="0"/>
                        <a:t> 11bits AID</a:t>
                      </a:r>
                      <a:endParaRPr lang="ko-KR" altLang="en-US" sz="1100"/>
                    </a:p>
                  </a:txBody>
                  <a:tcPr/>
                </a:tc>
              </a:tr>
              <a:tr h="182781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baseline="0" dirty="0" smtClean="0"/>
                        <a:t>WLAN(OFDM) - MCS0</a:t>
                      </a:r>
                      <a:endParaRPr lang="ko-KR" alt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/>
                        <a:t>About</a:t>
                      </a:r>
                      <a:r>
                        <a:rPr lang="en-US" altLang="ko-KR" sz="1100" baseline="0" dirty="0" smtClean="0"/>
                        <a:t> 2 us</a:t>
                      </a:r>
                      <a:endParaRPr lang="ko-KR" altLang="en-US" sz="1100"/>
                    </a:p>
                  </a:txBody>
                  <a:tcPr/>
                </a:tc>
              </a:tr>
              <a:tr h="182781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/>
                        <a:t>11ba – 250 kbps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/>
                        <a:t>44us</a:t>
                      </a:r>
                      <a:endParaRPr lang="ko-KR" altLang="en-US" sz="1100"/>
                    </a:p>
                  </a:txBody>
                  <a:tcPr/>
                </a:tc>
              </a:tr>
              <a:tr h="1827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11ba – 125 kbps</a:t>
                      </a:r>
                      <a:endParaRPr lang="ko-KR" altLang="en-US" sz="11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/>
                        <a:t>88us</a:t>
                      </a:r>
                      <a:endParaRPr lang="ko-KR" altLang="en-US" sz="1100"/>
                    </a:p>
                  </a:txBody>
                  <a:tcPr/>
                </a:tc>
              </a:tr>
              <a:tr h="1827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11ba – 62.5 kbps</a:t>
                      </a:r>
                      <a:endParaRPr lang="ko-KR" altLang="en-US" sz="11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/>
                        <a:t>176 us</a:t>
                      </a:r>
                      <a:endParaRPr lang="ko-KR" altLang="en-US" sz="110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606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STA(RX) identifier (2/3)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Option 2 : new ID for WUR mode STAs[2-4]</a:t>
            </a:r>
            <a:endParaRPr lang="en-US" altLang="ko-KR" sz="2000" dirty="0"/>
          </a:p>
          <a:p>
            <a:pPr lvl="1"/>
            <a:r>
              <a:rPr lang="en-US" altLang="ko-KR" sz="1600" dirty="0" smtClean="0"/>
              <a:t>AP assigns WUR ID (WID) to STA with WUR capability through the PCR</a:t>
            </a:r>
          </a:p>
          <a:p>
            <a:pPr lvl="2"/>
            <a:r>
              <a:rPr lang="en-US" altLang="ko-KR" sz="1400" dirty="0" smtClean="0"/>
              <a:t>E.g.,) Association, WUR parameter negotiation, or WUR mode entering</a:t>
            </a:r>
          </a:p>
          <a:p>
            <a:pPr lvl="1"/>
            <a:endParaRPr lang="en-US" altLang="ko-KR" sz="1600" dirty="0" smtClean="0"/>
          </a:p>
          <a:p>
            <a:pPr lvl="1"/>
            <a:r>
              <a:rPr lang="en-US" altLang="ko-KR" sz="1600" dirty="0" smtClean="0"/>
              <a:t>WUR </a:t>
            </a:r>
            <a:r>
              <a:rPr lang="en-US" altLang="ko-KR" sz="1600" dirty="0"/>
              <a:t>ID is used in WUR mode (i.e., WUR frames) </a:t>
            </a:r>
          </a:p>
          <a:p>
            <a:pPr lvl="1"/>
            <a:r>
              <a:rPr lang="en-US" altLang="ko-KR" sz="1600" dirty="0"/>
              <a:t>The length of WUR ID will be shorter than </a:t>
            </a:r>
            <a:r>
              <a:rPr lang="en-US" altLang="ko-KR" sz="1600" dirty="0" smtClean="0"/>
              <a:t>that of AID </a:t>
            </a:r>
            <a:r>
              <a:rPr lang="en-US" altLang="ko-KR" sz="1600" dirty="0"/>
              <a:t>(e.g., </a:t>
            </a:r>
            <a:r>
              <a:rPr lang="en-US" altLang="ko-KR" sz="1600" dirty="0" smtClean="0"/>
              <a:t>6, 8 bits)</a:t>
            </a:r>
          </a:p>
          <a:p>
            <a:pPr lvl="2"/>
            <a:endParaRPr lang="en-US" altLang="ko-KR" sz="14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2"/>
            <a:endParaRPr lang="en-US" altLang="ko-KR" sz="1400" dirty="0"/>
          </a:p>
          <a:p>
            <a:pPr lvl="2"/>
            <a:endParaRPr lang="en-US" altLang="ko-KR" sz="1400" dirty="0" smtClean="0"/>
          </a:p>
          <a:p>
            <a:pPr lvl="2"/>
            <a:endParaRPr lang="en-US" altLang="ko-KR" sz="1400" dirty="0" smtClean="0"/>
          </a:p>
          <a:p>
            <a:pPr lvl="2"/>
            <a:endParaRPr lang="en-US" altLang="ko-KR" sz="1400" dirty="0"/>
          </a:p>
          <a:p>
            <a:pPr lvl="2"/>
            <a:endParaRPr lang="en-US" altLang="ko-KR" sz="1400" dirty="0" smtClean="0"/>
          </a:p>
          <a:p>
            <a:pPr lvl="2"/>
            <a:endParaRPr lang="en-US" altLang="ko-KR" sz="1400" dirty="0" smtClean="0"/>
          </a:p>
          <a:p>
            <a:pPr marL="457200" lvl="1" indent="0">
              <a:buNone/>
            </a:pPr>
            <a:endParaRPr lang="en-US" altLang="ko-KR" sz="1800" dirty="0" smtClean="0"/>
          </a:p>
          <a:p>
            <a:pPr lvl="2"/>
            <a:endParaRPr lang="en-US" altLang="ko-KR" sz="1600" dirty="0" smtClean="0"/>
          </a:p>
          <a:p>
            <a:pPr lvl="1"/>
            <a:endParaRPr lang="en-US" altLang="ko-KR" sz="1800" dirty="0" smtClean="0"/>
          </a:p>
          <a:p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2017</a:t>
            </a:r>
          </a:p>
        </p:txBody>
      </p:sp>
      <p:cxnSp>
        <p:nvCxnSpPr>
          <p:cNvPr id="8" name="직선 연결선 7"/>
          <p:cNvCxnSpPr/>
          <p:nvPr/>
        </p:nvCxnSpPr>
        <p:spPr bwMode="auto">
          <a:xfrm flipV="1">
            <a:off x="1371600" y="4722344"/>
            <a:ext cx="6629400" cy="20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992658" y="4598004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AP</a:t>
            </a:r>
            <a:endParaRPr lang="ko-KR" altLang="en-US"/>
          </a:p>
        </p:txBody>
      </p:sp>
      <p:cxnSp>
        <p:nvCxnSpPr>
          <p:cNvPr id="11" name="직선 연결선 10"/>
          <p:cNvCxnSpPr/>
          <p:nvPr/>
        </p:nvCxnSpPr>
        <p:spPr bwMode="auto">
          <a:xfrm>
            <a:off x="1373188" y="5719387"/>
            <a:ext cx="662781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914400" y="5566987"/>
            <a:ext cx="462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</a:t>
            </a:r>
            <a:endParaRPr lang="ko-KR" altLang="en-US"/>
          </a:p>
        </p:txBody>
      </p:sp>
      <p:cxnSp>
        <p:nvCxnSpPr>
          <p:cNvPr id="16" name="직선 화살표 연결선 15"/>
          <p:cNvCxnSpPr/>
          <p:nvPr/>
        </p:nvCxnSpPr>
        <p:spPr bwMode="auto">
          <a:xfrm>
            <a:off x="2089862" y="4736297"/>
            <a:ext cx="0" cy="74830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19" name="직사각형 18"/>
          <p:cNvSpPr/>
          <p:nvPr/>
        </p:nvSpPr>
        <p:spPr bwMode="auto">
          <a:xfrm>
            <a:off x="1665127" y="5484603"/>
            <a:ext cx="849473" cy="23478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97768" y="5461579"/>
            <a:ext cx="78418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WUR-REQ</a:t>
            </a:r>
            <a:endParaRPr lang="ko-KR" altLang="en-US" sz="1000"/>
          </a:p>
        </p:txBody>
      </p:sp>
      <p:sp>
        <p:nvSpPr>
          <p:cNvPr id="22" name="직사각형 21"/>
          <p:cNvSpPr/>
          <p:nvPr/>
        </p:nvSpPr>
        <p:spPr bwMode="auto">
          <a:xfrm>
            <a:off x="2595229" y="4392450"/>
            <a:ext cx="786373" cy="33195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86680" y="4372122"/>
            <a:ext cx="7857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WUR-RSP </a:t>
            </a:r>
          </a:p>
          <a:p>
            <a:r>
              <a:rPr lang="en-US" altLang="ko-KR" sz="1000" dirty="0" smtClean="0"/>
              <a:t>(WID=1)</a:t>
            </a:r>
          </a:p>
        </p:txBody>
      </p:sp>
      <p:cxnSp>
        <p:nvCxnSpPr>
          <p:cNvPr id="25" name="직선 화살표 연결선 24"/>
          <p:cNvCxnSpPr/>
          <p:nvPr/>
        </p:nvCxnSpPr>
        <p:spPr bwMode="auto">
          <a:xfrm>
            <a:off x="2988415" y="4736297"/>
            <a:ext cx="0" cy="96918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5" name="직선 화살표 연결선 34"/>
          <p:cNvCxnSpPr/>
          <p:nvPr/>
        </p:nvCxnSpPr>
        <p:spPr bwMode="auto">
          <a:xfrm>
            <a:off x="4186448" y="4740937"/>
            <a:ext cx="0" cy="74830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36" name="직사각형 35"/>
          <p:cNvSpPr/>
          <p:nvPr/>
        </p:nvSpPr>
        <p:spPr bwMode="auto">
          <a:xfrm>
            <a:off x="3761713" y="5489243"/>
            <a:ext cx="849473" cy="23478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753164" y="5466219"/>
            <a:ext cx="9380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WUR entering</a:t>
            </a:r>
            <a:endParaRPr lang="ko-KR" altLang="en-US" sz="1000"/>
          </a:p>
        </p:txBody>
      </p:sp>
      <p:sp>
        <p:nvSpPr>
          <p:cNvPr id="38" name="직사각형 37"/>
          <p:cNvSpPr/>
          <p:nvPr/>
        </p:nvSpPr>
        <p:spPr bwMode="auto">
          <a:xfrm>
            <a:off x="4691815" y="4392450"/>
            <a:ext cx="488215" cy="33195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724456" y="4393238"/>
            <a:ext cx="4555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ACK</a:t>
            </a:r>
          </a:p>
        </p:txBody>
      </p:sp>
      <p:cxnSp>
        <p:nvCxnSpPr>
          <p:cNvPr id="40" name="직선 화살표 연결선 39"/>
          <p:cNvCxnSpPr/>
          <p:nvPr/>
        </p:nvCxnSpPr>
        <p:spPr bwMode="auto">
          <a:xfrm>
            <a:off x="4953193" y="4740937"/>
            <a:ext cx="0" cy="96918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1447800" y="5819001"/>
            <a:ext cx="3770761" cy="27699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PCR mode</a:t>
            </a:r>
            <a:endParaRPr lang="ko-KR" altLang="en-US"/>
          </a:p>
        </p:txBody>
      </p:sp>
      <p:sp>
        <p:nvSpPr>
          <p:cNvPr id="47" name="직사각형 46"/>
          <p:cNvSpPr/>
          <p:nvPr/>
        </p:nvSpPr>
        <p:spPr bwMode="auto">
          <a:xfrm>
            <a:off x="5534767" y="4390395"/>
            <a:ext cx="786373" cy="33195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526218" y="4343400"/>
            <a:ext cx="8851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WUR packet </a:t>
            </a:r>
          </a:p>
          <a:p>
            <a:r>
              <a:rPr lang="en-US" altLang="ko-KR" sz="1000" dirty="0" smtClean="0"/>
              <a:t>(WID=1)</a:t>
            </a:r>
          </a:p>
        </p:txBody>
      </p:sp>
      <p:cxnSp>
        <p:nvCxnSpPr>
          <p:cNvPr id="49" name="직선 화살표 연결선 48"/>
          <p:cNvCxnSpPr/>
          <p:nvPr/>
        </p:nvCxnSpPr>
        <p:spPr bwMode="auto">
          <a:xfrm>
            <a:off x="5943600" y="4720548"/>
            <a:ext cx="0" cy="96918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0" name="직사각형 49"/>
          <p:cNvSpPr/>
          <p:nvPr/>
        </p:nvSpPr>
        <p:spPr bwMode="auto">
          <a:xfrm>
            <a:off x="6705600" y="5505359"/>
            <a:ext cx="609600" cy="20964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PS-Poll</a:t>
            </a:r>
            <a:endParaRPr kumimoji="0" lang="ko-KR" altLang="en-US" sz="105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직사각형 54"/>
          <p:cNvSpPr/>
          <p:nvPr/>
        </p:nvSpPr>
        <p:spPr bwMode="auto">
          <a:xfrm>
            <a:off x="7340619" y="4392450"/>
            <a:ext cx="488215" cy="33195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373260" y="4392450"/>
            <a:ext cx="4555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ACK</a:t>
            </a:r>
          </a:p>
        </p:txBody>
      </p:sp>
      <p:cxnSp>
        <p:nvCxnSpPr>
          <p:cNvPr id="57" name="직선 화살표 연결선 56"/>
          <p:cNvCxnSpPr/>
          <p:nvPr/>
        </p:nvCxnSpPr>
        <p:spPr bwMode="auto">
          <a:xfrm>
            <a:off x="7601997" y="4739959"/>
            <a:ext cx="0" cy="96918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8" name="직선 화살표 연결선 57"/>
          <p:cNvCxnSpPr/>
          <p:nvPr/>
        </p:nvCxnSpPr>
        <p:spPr bwMode="auto">
          <a:xfrm>
            <a:off x="7010400" y="4736297"/>
            <a:ext cx="0" cy="74830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59" name="TextBox 58"/>
          <p:cNvSpPr txBox="1"/>
          <p:nvPr/>
        </p:nvSpPr>
        <p:spPr>
          <a:xfrm>
            <a:off x="5218561" y="5819001"/>
            <a:ext cx="1480751" cy="27699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WUR mode</a:t>
            </a:r>
            <a:endParaRPr lang="ko-KR" altLang="en-US"/>
          </a:p>
        </p:txBody>
      </p:sp>
      <p:sp>
        <p:nvSpPr>
          <p:cNvPr id="63" name="TextBox 62"/>
          <p:cNvSpPr txBox="1"/>
          <p:nvPr/>
        </p:nvSpPr>
        <p:spPr>
          <a:xfrm>
            <a:off x="6699312" y="5819001"/>
            <a:ext cx="1441512" cy="27699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PCR mode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122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STA(RX) identifier (3/3)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Option 3: Variable WUR ID</a:t>
            </a:r>
          </a:p>
          <a:p>
            <a:pPr lvl="1"/>
            <a:r>
              <a:rPr lang="en-US" altLang="ko-KR" sz="1600" dirty="0" smtClean="0"/>
              <a:t>AP assigns an 11bits WID to a STA with WUR mode capability through PCR</a:t>
            </a:r>
          </a:p>
          <a:p>
            <a:pPr lvl="1"/>
            <a:r>
              <a:rPr lang="en-US" altLang="ko-KR" sz="1600" dirty="0" smtClean="0"/>
              <a:t>WID size can be indicated in WUR packet</a:t>
            </a:r>
          </a:p>
          <a:p>
            <a:pPr lvl="2"/>
            <a:r>
              <a:rPr lang="en-US" altLang="ko-KR" sz="1400" dirty="0" smtClean="0"/>
              <a:t>E.g.,) 0- 11 bits WID, 1- 6 bits WID (6 LSB of 11bits WID)</a:t>
            </a:r>
            <a:endParaRPr lang="en-US" altLang="ko-KR" sz="1400" dirty="0"/>
          </a:p>
          <a:p>
            <a:pPr lvl="2"/>
            <a:r>
              <a:rPr lang="en-US" altLang="ko-KR" sz="1400" dirty="0" smtClean="0"/>
              <a:t>The Frame Type (FT) can indicate the size of WID </a:t>
            </a:r>
          </a:p>
          <a:p>
            <a:pPr lvl="2"/>
            <a:endParaRPr lang="en-US" altLang="ko-KR" sz="1400" dirty="0"/>
          </a:p>
          <a:p>
            <a:pPr lvl="2"/>
            <a:endParaRPr lang="en-US" altLang="ko-KR" sz="1400" dirty="0" smtClean="0"/>
          </a:p>
          <a:p>
            <a:pPr lvl="2"/>
            <a:endParaRPr lang="en-US" altLang="ko-KR" sz="1400" dirty="0"/>
          </a:p>
          <a:p>
            <a:pPr lvl="1"/>
            <a:endParaRPr lang="en-US" altLang="ko-KR" sz="1600" dirty="0" smtClean="0"/>
          </a:p>
          <a:p>
            <a:pPr lvl="1"/>
            <a:r>
              <a:rPr lang="en-US" altLang="ko-KR" sz="1600" dirty="0"/>
              <a:t>If the </a:t>
            </a:r>
            <a:r>
              <a:rPr lang="en-US" altLang="ko-KR" sz="1600" dirty="0" smtClean="0"/>
              <a:t>FT </a:t>
            </a:r>
            <a:r>
              <a:rPr lang="en-US" altLang="ko-KR" sz="1600" dirty="0"/>
              <a:t>is </a:t>
            </a:r>
            <a:r>
              <a:rPr lang="en-US" altLang="ko-KR" sz="1600" dirty="0" smtClean="0"/>
              <a:t>0, </a:t>
            </a:r>
            <a:r>
              <a:rPr lang="en-US" altLang="ko-KR" sz="1600" dirty="0"/>
              <a:t>the WUR STA compares its </a:t>
            </a:r>
            <a:r>
              <a:rPr lang="en-US" altLang="ko-KR" sz="1600" dirty="0" smtClean="0"/>
              <a:t>11bits WID </a:t>
            </a:r>
            <a:r>
              <a:rPr lang="en-US" altLang="ko-KR" sz="1600" dirty="0"/>
              <a:t>with the WID in </a:t>
            </a:r>
            <a:r>
              <a:rPr lang="en-US" altLang="ko-KR" sz="1600" dirty="0" smtClean="0"/>
              <a:t>WUP</a:t>
            </a:r>
          </a:p>
          <a:p>
            <a:pPr lvl="1"/>
            <a:r>
              <a:rPr lang="en-US" altLang="ko-KR" sz="1600" dirty="0" smtClean="0"/>
              <a:t>If the FT is 1, the WUR STA compares 6 LSBs of its WID with the WID in WUP. 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2017</a:t>
            </a:r>
          </a:p>
        </p:txBody>
      </p:sp>
      <p:sp>
        <p:nvSpPr>
          <p:cNvPr id="18" name="직사각형 17"/>
          <p:cNvSpPr/>
          <p:nvPr/>
        </p:nvSpPr>
        <p:spPr bwMode="auto">
          <a:xfrm>
            <a:off x="1903413" y="3657601"/>
            <a:ext cx="5334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FT=0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4469" y="3808971"/>
            <a:ext cx="10658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Unicast WUP </a:t>
            </a:r>
          </a:p>
        </p:txBody>
      </p:sp>
      <p:sp>
        <p:nvSpPr>
          <p:cNvPr id="20" name="직사각형 19"/>
          <p:cNvSpPr/>
          <p:nvPr/>
        </p:nvSpPr>
        <p:spPr bwMode="auto">
          <a:xfrm>
            <a:off x="2435502" y="3657601"/>
            <a:ext cx="5334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err="1" smtClean="0"/>
              <a:t>TxID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직사각형 20"/>
          <p:cNvSpPr/>
          <p:nvPr/>
        </p:nvSpPr>
        <p:spPr bwMode="auto">
          <a:xfrm>
            <a:off x="2968902" y="3657600"/>
            <a:ext cx="1373188" cy="30480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smtClean="0">
                <a:solidFill>
                  <a:srgbClr val="FF0000"/>
                </a:solidFill>
              </a:rPr>
              <a:t>11bits WID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28" name="직사각형 27"/>
          <p:cNvSpPr/>
          <p:nvPr/>
        </p:nvSpPr>
        <p:spPr bwMode="auto">
          <a:xfrm>
            <a:off x="4338915" y="3657600"/>
            <a:ext cx="5334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smtClean="0"/>
              <a:t>FCS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직사각형 29"/>
          <p:cNvSpPr/>
          <p:nvPr/>
        </p:nvSpPr>
        <p:spPr bwMode="auto">
          <a:xfrm>
            <a:off x="1898737" y="4077494"/>
            <a:ext cx="5334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FT=1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직사각형 30"/>
          <p:cNvSpPr/>
          <p:nvPr/>
        </p:nvSpPr>
        <p:spPr bwMode="auto">
          <a:xfrm>
            <a:off x="2430826" y="4077494"/>
            <a:ext cx="5334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err="1" smtClean="0"/>
              <a:t>TxID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직사각형 31"/>
          <p:cNvSpPr/>
          <p:nvPr/>
        </p:nvSpPr>
        <p:spPr bwMode="auto">
          <a:xfrm>
            <a:off x="2964226" y="4077493"/>
            <a:ext cx="836613" cy="30480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smtClean="0">
                <a:solidFill>
                  <a:srgbClr val="FF0000"/>
                </a:solidFill>
              </a:rPr>
              <a:t>6bits WID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33" name="직사각형 32"/>
          <p:cNvSpPr/>
          <p:nvPr/>
        </p:nvSpPr>
        <p:spPr bwMode="auto">
          <a:xfrm>
            <a:off x="3800839" y="4077493"/>
            <a:ext cx="5334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smtClean="0"/>
              <a:t>FCS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57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BSS(TX) identifier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Long BSS identifier can prevent the false alarm but increase the overhead of WUR frame</a:t>
            </a:r>
          </a:p>
          <a:p>
            <a:r>
              <a:rPr lang="en-US" altLang="ko-KR" sz="1800" dirty="0"/>
              <a:t>There are several options as </a:t>
            </a:r>
            <a:r>
              <a:rPr lang="en-US" altLang="ko-KR" sz="1800" dirty="0" smtClean="0"/>
              <a:t>short BSS(e.g</a:t>
            </a:r>
            <a:r>
              <a:rPr lang="en-US" altLang="ko-KR" sz="1800" dirty="0"/>
              <a:t>.,) identifier in WUR frame</a:t>
            </a:r>
          </a:p>
          <a:p>
            <a:pPr lvl="1"/>
            <a:r>
              <a:rPr lang="en-US" altLang="ko-KR" sz="1600" dirty="0" smtClean="0"/>
              <a:t>The 9 LSBs of BSSID (PBSSID) </a:t>
            </a:r>
            <a:r>
              <a:rPr lang="en-US" altLang="ko-KR" sz="1600" dirty="0"/>
              <a:t>is used as AP’s identifier of VHT-SIG-A in VHT UL PPDU </a:t>
            </a:r>
          </a:p>
          <a:p>
            <a:pPr lvl="2"/>
            <a:r>
              <a:rPr lang="en-US" altLang="ko-KR" sz="1400" dirty="0"/>
              <a:t>PBSSID collision may happen but not </a:t>
            </a:r>
            <a:r>
              <a:rPr lang="en-US" altLang="ko-KR" sz="1400" dirty="0" smtClean="0"/>
              <a:t>often due to long length</a:t>
            </a:r>
          </a:p>
          <a:p>
            <a:pPr lvl="1"/>
            <a:r>
              <a:rPr lang="en-US" altLang="ko-KR" sz="1600" dirty="0"/>
              <a:t>6bits BSS Color is used as AP’s identifier in HE-SIG-A of HE PPDUs</a:t>
            </a:r>
          </a:p>
          <a:p>
            <a:pPr lvl="2"/>
            <a:r>
              <a:rPr lang="en-US" altLang="ko-KR" sz="1400" dirty="0"/>
              <a:t>Due to its small size, the BSS Color disabling and BSS Color change procedures have also been defined to minimize the BSS Color </a:t>
            </a:r>
            <a:r>
              <a:rPr lang="en-US" altLang="ko-KR" sz="1400" dirty="0" smtClean="0"/>
              <a:t>collision. </a:t>
            </a:r>
          </a:p>
          <a:p>
            <a:r>
              <a:rPr lang="en-US" altLang="ko-KR" sz="1800" dirty="0" smtClean="0"/>
              <a:t>In [5], 8 bits BSS Color was proposed for very dense networks</a:t>
            </a:r>
          </a:p>
          <a:p>
            <a:pPr lvl="1"/>
            <a:r>
              <a:rPr lang="en-US" altLang="ko-KR" sz="1600" dirty="0" smtClean="0"/>
              <a:t>The </a:t>
            </a:r>
            <a:r>
              <a:rPr lang="en-US" altLang="ko-KR" sz="1600" dirty="0"/>
              <a:t>largest stadium WLANs require 10 bits in 2.4-GHz or for a reuse=3 </a:t>
            </a:r>
            <a:r>
              <a:rPr lang="en-US" altLang="ko-KR" sz="1600" dirty="0" smtClean="0"/>
              <a:t>plan</a:t>
            </a:r>
          </a:p>
          <a:p>
            <a:r>
              <a:rPr lang="en-US" altLang="ko-KR" sz="1800" dirty="0" smtClean="0"/>
              <a:t>It seems like that 8 bits</a:t>
            </a:r>
            <a:r>
              <a:rPr lang="ko-KR" altLang="en-US" sz="1800" smtClean="0"/>
              <a:t> </a:t>
            </a:r>
            <a:r>
              <a:rPr lang="en-US" altLang="ko-KR" sz="1800" dirty="0" smtClean="0"/>
              <a:t>(or 10 bits) is enough as the size of BSS identifier</a:t>
            </a:r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2017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05400" y="6207277"/>
            <a:ext cx="40447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[5] </a:t>
            </a:r>
            <a:r>
              <a:rPr lang="en-US" altLang="ko-KR" dirty="0"/>
              <a:t>11-15/1136r1, BSS Color Field Size </a:t>
            </a:r>
            <a:r>
              <a:rPr lang="en-US" altLang="ko-KR" dirty="0" smtClean="0"/>
              <a:t>Measurements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6070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Need to decide the structure of TX/RX identifiers considering the several points such as packet overhead, false alarm, implementation, etc.</a:t>
            </a:r>
          </a:p>
          <a:p>
            <a:r>
              <a:rPr lang="en-US" altLang="ko-KR" dirty="0" smtClean="0"/>
              <a:t>Proposed</a:t>
            </a:r>
          </a:p>
          <a:p>
            <a:pPr lvl="1"/>
            <a:r>
              <a:rPr lang="en-US" altLang="ko-KR" dirty="0" smtClean="0"/>
              <a:t>RX identifier </a:t>
            </a:r>
          </a:p>
          <a:p>
            <a:pPr lvl="2"/>
            <a:r>
              <a:rPr lang="en-US" altLang="ko-KR" dirty="0" smtClean="0"/>
              <a:t>Option 1: legacy AID (11bits)</a:t>
            </a:r>
          </a:p>
          <a:p>
            <a:pPr lvl="2"/>
            <a:r>
              <a:rPr lang="en-US" altLang="ko-KR" dirty="0" smtClean="0"/>
              <a:t>Option 2: new ID only for WUR ID (WID) (e.g., 8 bits)</a:t>
            </a:r>
          </a:p>
          <a:p>
            <a:pPr lvl="2"/>
            <a:r>
              <a:rPr lang="en-US" altLang="ko-KR" dirty="0" smtClean="0"/>
              <a:t>Option 3: variable WIDs (e.g., 6 bits and 11 bits)</a:t>
            </a:r>
          </a:p>
          <a:p>
            <a:pPr lvl="1"/>
            <a:r>
              <a:rPr lang="en-US" altLang="ko-KR" dirty="0" smtClean="0"/>
              <a:t>TX identifier</a:t>
            </a:r>
          </a:p>
          <a:p>
            <a:pPr lvl="2"/>
            <a:r>
              <a:rPr lang="en-US" altLang="ko-KR" dirty="0" smtClean="0"/>
              <a:t>8 or 10 bits BSS identifier (e.g., partial BSS identifier or BSS Color)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2017</a:t>
            </a:r>
          </a:p>
        </p:txBody>
      </p:sp>
    </p:spTree>
    <p:extLst>
      <p:ext uri="{BB962C8B-B14F-4D97-AF65-F5344CB8AC3E}">
        <p14:creationId xmlns:p14="http://schemas.microsoft.com/office/powerpoint/2010/main" val="19863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[1] 11-17-0965-00-00ba-data-rate-for-range-requirement-in-11ba</a:t>
            </a:r>
            <a:endParaRPr lang="en-US" altLang="ko-KR" dirty="0"/>
          </a:p>
          <a:p>
            <a:r>
              <a:rPr lang="en-US" altLang="ko-KR" dirty="0" smtClean="0"/>
              <a:t>[2] 11-17-0054-03-00ba-wur-mac-issus</a:t>
            </a:r>
          </a:p>
          <a:p>
            <a:r>
              <a:rPr lang="en-US" altLang="ko-KR" dirty="0" smtClean="0"/>
              <a:t>[</a:t>
            </a:r>
            <a:r>
              <a:rPr lang="en-US" altLang="ko-KR" dirty="0"/>
              <a:t>3</a:t>
            </a:r>
            <a:r>
              <a:rPr lang="en-US" altLang="ko-KR" dirty="0" smtClean="0"/>
              <a:t>] 11-17-0071-00-00ba-high-level-mac-concept-for-wur</a:t>
            </a:r>
          </a:p>
          <a:p>
            <a:r>
              <a:rPr lang="en-US" altLang="ko-KR" dirty="0" smtClean="0"/>
              <a:t>[</a:t>
            </a:r>
            <a:r>
              <a:rPr lang="en-US" altLang="ko-KR" dirty="0"/>
              <a:t>4</a:t>
            </a:r>
            <a:r>
              <a:rPr lang="en-US" altLang="ko-KR" dirty="0" smtClean="0"/>
              <a:t>] 11-17-0379-04-00ba-sfd-mac-proposal</a:t>
            </a:r>
          </a:p>
          <a:p>
            <a:r>
              <a:rPr lang="en-US" altLang="ko-KR" dirty="0" smtClean="0"/>
              <a:t>[5] 11-15/1136r1, BSS Color Field Size Measurements</a:t>
            </a:r>
          </a:p>
          <a:p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2017</a:t>
            </a:r>
          </a:p>
        </p:txBody>
      </p:sp>
    </p:spTree>
    <p:extLst>
      <p:ext uri="{BB962C8B-B14F-4D97-AF65-F5344CB8AC3E}">
        <p14:creationId xmlns:p14="http://schemas.microsoft.com/office/powerpoint/2010/main" val="14328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the following?</a:t>
            </a:r>
          </a:p>
          <a:p>
            <a:pPr lvl="1" latinLnBrk="1"/>
            <a:r>
              <a:rPr lang="en-US" altLang="ko-KR" dirty="0"/>
              <a:t>R.4.2.B. The WUR Action frame sent by an </a:t>
            </a:r>
            <a:r>
              <a:rPr lang="en-US" altLang="ko-KR" dirty="0" smtClean="0"/>
              <a:t>AP through the PCR </a:t>
            </a:r>
            <a:r>
              <a:rPr lang="en-US" altLang="ko-KR" dirty="0"/>
              <a:t>includes a WUR </a:t>
            </a:r>
            <a:r>
              <a:rPr lang="en-US" altLang="ko-KR" dirty="0" smtClean="0"/>
              <a:t>receiver identifier </a:t>
            </a:r>
            <a:r>
              <a:rPr lang="en-US" altLang="ko-KR" dirty="0"/>
              <a:t>(WID</a:t>
            </a:r>
            <a:r>
              <a:rPr lang="en-US" altLang="ko-KR" dirty="0" smtClean="0"/>
              <a:t>)</a:t>
            </a:r>
            <a:endParaRPr lang="ko-KR" altLang="ko-KR"/>
          </a:p>
          <a:p>
            <a:pPr lvl="2" latinLnBrk="1"/>
            <a:r>
              <a:rPr lang="en-US" altLang="ko-KR" dirty="0"/>
              <a:t>WID uniquely identifies a WUR STA within a BSS </a:t>
            </a:r>
            <a:endParaRPr lang="ko-KR" altLang="ko-KR"/>
          </a:p>
          <a:p>
            <a:pPr lvl="2" latinLnBrk="1"/>
            <a:r>
              <a:rPr lang="en-US" altLang="ko-KR" dirty="0"/>
              <a:t>WID is included in a unicast wake-up </a:t>
            </a:r>
            <a:r>
              <a:rPr lang="en-US" altLang="ko-KR" dirty="0" smtClean="0"/>
              <a:t>packet as the receiver identifier </a:t>
            </a:r>
            <a:r>
              <a:rPr lang="en-US" altLang="ko-KR" dirty="0"/>
              <a:t>to wake up the WUR STA</a:t>
            </a:r>
            <a:endParaRPr lang="ko-KR" altLang="ko-KR"/>
          </a:p>
          <a:p>
            <a:pPr lvl="2" latinLnBrk="1"/>
            <a:r>
              <a:rPr lang="en-US" altLang="ko-KR" dirty="0"/>
              <a:t>The size of WID is </a:t>
            </a:r>
            <a:r>
              <a:rPr lang="en-US" altLang="ko-KR" dirty="0" smtClean="0"/>
              <a:t>TBD and how it is computed is </a:t>
            </a:r>
            <a:r>
              <a:rPr lang="en-US" altLang="ko-KR" dirty="0" smtClean="0"/>
              <a:t>TBD</a:t>
            </a:r>
          </a:p>
          <a:p>
            <a:pPr lvl="1" latinLnBrk="1"/>
            <a:endParaRPr lang="en-US" altLang="ko-KR" dirty="0"/>
          </a:p>
          <a:p>
            <a:pPr lvl="1" latinLnBrk="1"/>
            <a:r>
              <a:rPr lang="en-US" altLang="ko-KR" dirty="0"/>
              <a:t> Y/N/A : 25/0/6</a:t>
            </a:r>
            <a:endParaRPr lang="ko-KR" alt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72286750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115282</TotalTime>
  <Words>1120</Words>
  <Application>Microsoft Office PowerPoint</Application>
  <PresentationFormat>화면 슬라이드 쇼(4:3)</PresentationFormat>
  <Paragraphs>187</Paragraphs>
  <Slides>12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7" baseType="lpstr">
      <vt:lpstr>굴림</vt:lpstr>
      <vt:lpstr>맑은 고딕</vt:lpstr>
      <vt:lpstr>Arial</vt:lpstr>
      <vt:lpstr>Times New Roman</vt:lpstr>
      <vt:lpstr>802-11-Submission</vt:lpstr>
      <vt:lpstr>Address structure in unicast wake-up frame</vt:lpstr>
      <vt:lpstr>Abstract</vt:lpstr>
      <vt:lpstr>STA(RX) identifier (1/3)</vt:lpstr>
      <vt:lpstr>STA(RX) identifier (2/3)</vt:lpstr>
      <vt:lpstr>STA(RX) identifier (3/3)</vt:lpstr>
      <vt:lpstr>BSS(TX) identifier</vt:lpstr>
      <vt:lpstr>Conclusion</vt:lpstr>
      <vt:lpstr>References</vt:lpstr>
      <vt:lpstr>Straw Poll 1</vt:lpstr>
      <vt:lpstr>Straw Poll 2</vt:lpstr>
      <vt:lpstr>Straw Poll 3</vt:lpstr>
      <vt:lpstr>Motion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 issue for WUR</dc:title>
  <dc:creator>Jeongki Kim</dc:creator>
  <cp:lastModifiedBy>Jeongki Kim</cp:lastModifiedBy>
  <cp:revision>1692</cp:revision>
  <cp:lastPrinted>1998-02-10T13:28:06Z</cp:lastPrinted>
  <dcterms:created xsi:type="dcterms:W3CDTF">2007-05-21T21:00:37Z</dcterms:created>
  <dcterms:modified xsi:type="dcterms:W3CDTF">2017-09-14T19:14:06Z</dcterms:modified>
</cp:coreProperties>
</file>