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9"/>
  </p:notesMasterIdLst>
  <p:handoutMasterIdLst>
    <p:handoutMasterId r:id="rId10"/>
  </p:handoutMasterIdLst>
  <p:sldIdLst>
    <p:sldId id="500" r:id="rId2"/>
    <p:sldId id="522" r:id="rId3"/>
    <p:sldId id="523" r:id="rId4"/>
    <p:sldId id="524" r:id="rId5"/>
    <p:sldId id="526" r:id="rId6"/>
    <p:sldId id="527" r:id="rId7"/>
    <p:sldId id="52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 id="1" name="Park, Minyoung" initials="PM" lastIdx="1" clrIdx="1">
    <p:extLst>
      <p:ext uri="{19B8F6BF-5375-455C-9EA6-DF929625EA0E}">
        <p15:presenceInfo xmlns:p15="http://schemas.microsoft.com/office/powerpoint/2012/main" userId="S-1-5-21-725345543-602162358-527237240-605730" providerId="AD"/>
      </p:ext>
    </p:extLst>
  </p:cmAuthor>
  <p:cmAuthor id="2" name="Huang, Po-kai" initials="HP" lastIdx="5" clrIdx="2">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99FF"/>
    <a:srgbClr val="FF0000"/>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974" autoAdjust="0"/>
    <p:restoredTop sz="90216" autoAdjust="0"/>
  </p:normalViewPr>
  <p:slideViewPr>
    <p:cSldViewPr>
      <p:cViewPr varScale="1">
        <p:scale>
          <a:sx n="70" d="100"/>
          <a:sy n="70" d="100"/>
        </p:scale>
        <p:origin x="82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2"/>
    </p:cViewPr>
  </p:sorterViewPr>
  <p:notesViewPr>
    <p:cSldViewPr>
      <p:cViewPr varScale="1">
        <p:scale>
          <a:sx n="57" d="100"/>
          <a:sy n="57" d="100"/>
        </p:scale>
        <p:origin x="-283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extLst>
      <p:ext uri="{BB962C8B-B14F-4D97-AF65-F5344CB8AC3E}">
        <p14:creationId xmlns:p14="http://schemas.microsoft.com/office/powerpoint/2010/main" val="365494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1115690"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WUR 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1115690" cy="184666"/>
          </a:xfrm>
          <a:prstGeom prst="rect">
            <a:avLst/>
          </a:prstGeom>
          <a:noFill/>
          <a:ln w="9525">
            <a:noFill/>
            <a:miter lim="800000"/>
            <a:headEnd/>
            <a:tailEnd/>
          </a:ln>
          <a:effectLst/>
        </p:spPr>
        <p:txBody>
          <a:bodyPr wrap="none" lIns="0" tIns="0" rIns="0" bIns="0">
            <a:spAutoFit/>
          </a:bodyPr>
          <a:lstStyle/>
          <a:p>
            <a:pPr>
              <a:defRPr/>
            </a:pPr>
            <a:r>
              <a:rPr lang="en-US" altLang="ko-KR" baseline="0" dirty="0" smtClean="0">
                <a:ea typeface="굴림" charset="-127"/>
              </a:rPr>
              <a:t>WUR </a:t>
            </a:r>
            <a:r>
              <a:rPr lang="en-US" altLang="ko-KR" dirty="0" smtClean="0">
                <a:ea typeface="굴림" charset="-127"/>
              </a:rPr>
              <a:t>Submission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8279243" y="6477000"/>
            <a:ext cx="283732" cy="184666"/>
          </a:xfrm>
        </p:spPr>
        <p:txBody>
          <a:bodyPr/>
          <a:lstStyle>
            <a:lvl1pPr>
              <a:defRPr/>
            </a:lvl1pPr>
          </a:lstStyle>
          <a:p>
            <a:r>
              <a:rPr lang="en-US" altLang="ko-KR" dirty="0" smtClean="0"/>
              <a:t>Intel</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9" name="Rectangle 7"/>
          <p:cNvSpPr>
            <a:spLocks noChangeArrowheads="1"/>
          </p:cNvSpPr>
          <p:nvPr userDrawn="1"/>
        </p:nvSpPr>
        <p:spPr bwMode="auto">
          <a:xfrm>
            <a:off x="6015872" y="210234"/>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802.11-17/0972r1</a:t>
            </a:r>
            <a:endParaRPr lang="en-US" altLang="ko-KR" sz="1400" b="1" dirty="0">
              <a:ea typeface="굴림" pitchFamily="34" charset="-127"/>
            </a:endParaRPr>
          </a:p>
        </p:txBody>
      </p:sp>
      <p:sp>
        <p:nvSpPr>
          <p:cNvPr id="17" name="Rectangle 7"/>
          <p:cNvSpPr>
            <a:spLocks noChangeArrowheads="1"/>
          </p:cNvSpPr>
          <p:nvPr userDrawn="1"/>
        </p:nvSpPr>
        <p:spPr bwMode="auto">
          <a:xfrm>
            <a:off x="716256" y="199810"/>
            <a:ext cx="703719" cy="215444"/>
          </a:xfrm>
          <a:prstGeom prst="rect">
            <a:avLst/>
          </a:prstGeom>
          <a:noFill/>
          <a:ln w="9525">
            <a:noFill/>
            <a:miter lim="800000"/>
            <a:headEnd/>
            <a:tailEnd/>
          </a:ln>
          <a:effectLst/>
        </p:spPr>
        <p:txBody>
          <a:bodyPr wrap="none" lIns="0" tIns="0" rIns="0" bIns="0" anchor="b">
            <a:spAutoFit/>
          </a:bodyPr>
          <a:lstStyle/>
          <a:p>
            <a:pPr marL="0" lvl="3" algn="r"/>
            <a:r>
              <a:rPr lang="en-US" sz="1400" dirty="0" smtClean="0">
                <a:latin typeface="Times New Roman" pitchFamily="18" charset="0"/>
                <a:ea typeface="굴림" pitchFamily="34" charset="-127"/>
              </a:rPr>
              <a:t>July 2017</a:t>
            </a:r>
            <a:endParaRPr lang="en-US" altLang="ko-KR" sz="1400" b="1" dirty="0">
              <a:ea typeface="굴림" pitchFamily="34" charset="-127"/>
            </a:endParaRPr>
          </a:p>
        </p:txBody>
      </p:sp>
    </p:spTree>
    <p:extLst>
      <p:ext uri="{BB962C8B-B14F-4D97-AF65-F5344CB8AC3E}">
        <p14:creationId xmlns:p14="http://schemas.microsoft.com/office/powerpoint/2010/main" val="41606490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6913484" y="6477000"/>
            <a:ext cx="1649491"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Po-Kai Huang et al. (Intel)</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802.11-17/0972r1</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July 2017</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838200"/>
            <a:ext cx="8534400" cy="1066800"/>
          </a:xfrm>
          <a:noFill/>
        </p:spPr>
        <p:txBody>
          <a:bodyPr/>
          <a:lstStyle/>
          <a:p>
            <a:r>
              <a:rPr lang="en-US" sz="2400" dirty="0" smtClean="0"/>
              <a:t>Definition of WUR Mode</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20574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2017-07-10</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sp>
        <p:nvSpPr>
          <p:cNvPr id="10"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graphicFrame>
        <p:nvGraphicFramePr>
          <p:cNvPr id="9" name="Table 12"/>
          <p:cNvGraphicFramePr>
            <a:graphicFrameLocks noGrp="1"/>
          </p:cNvGraphicFramePr>
          <p:nvPr>
            <p:extLst>
              <p:ext uri="{D42A27DB-BD31-4B8C-83A1-F6EECF244321}">
                <p14:modId xmlns:p14="http://schemas.microsoft.com/office/powerpoint/2010/main" val="2475382397"/>
              </p:ext>
            </p:extLst>
          </p:nvPr>
        </p:nvGraphicFramePr>
        <p:xfrm>
          <a:off x="895350" y="2590800"/>
          <a:ext cx="7334250" cy="807721"/>
        </p:xfrm>
        <a:graphic>
          <a:graphicData uri="http://schemas.openxmlformats.org/drawingml/2006/table">
            <a:tbl>
              <a:tblPr firstRow="1" bandRow="1">
                <a:tableStyleId>{F5AB1C69-6EDB-4FF4-983F-18BD219EF322}</a:tableStyleId>
              </a:tblPr>
              <a:tblGrid>
                <a:gridCol w="1466850"/>
                <a:gridCol w="1158040"/>
                <a:gridCol w="1621255"/>
                <a:gridCol w="1312445"/>
                <a:gridCol w="1775660"/>
              </a:tblGrid>
              <a:tr h="259081">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algn="ctr"/>
                      <a:r>
                        <a:rPr lang="en-US" sz="1200" dirty="0" smtClean="0"/>
                        <a:t>Po-Kai Huang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Intel</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2200 Mission College Blvd., Santa Clara, CA 95054, </a:t>
                      </a:r>
                      <a:r>
                        <a:rPr lang="en-US" sz="1200" kern="1200" dirty="0">
                          <a:solidFill>
                            <a:srgbClr val="000000"/>
                          </a:solidFill>
                          <a:latin typeface="Times New Roman"/>
                          <a:ea typeface="Times New Roman"/>
                          <a:cs typeface="Arial"/>
                        </a:rPr>
                        <a:t>USA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a:t>
                      </a:r>
                      <a:r>
                        <a:rPr lang="en-US" sz="1200" kern="1200" dirty="0" smtClean="0">
                          <a:solidFill>
                            <a:srgbClr val="000000"/>
                          </a:solidFill>
                          <a:latin typeface="Times New Roman"/>
                          <a:ea typeface="Times New Roman"/>
                          <a:cs typeface="Arial"/>
                        </a:rPr>
                        <a:t>1-408-765-8080</a:t>
                      </a:r>
                      <a:endParaRPr lang="en-US" sz="1200" kern="1200" dirty="0">
                        <a:solidFill>
                          <a:srgbClr val="000000"/>
                        </a:solidFill>
                        <a:latin typeface="Times New Roman"/>
                        <a:ea typeface="Times New Roman"/>
                        <a:cs typeface="Arial"/>
                      </a:endParaRPr>
                    </a:p>
                    <a:p>
                      <a:pPr marL="0" marR="0" algn="ctr">
                        <a:spcBef>
                          <a:spcPts val="0"/>
                        </a:spcBef>
                        <a:spcAft>
                          <a:spcPts val="0"/>
                        </a:spcAft>
                      </a:pPr>
                      <a:r>
                        <a:rPr lang="en-US" sz="1200" kern="1200" dirty="0">
                          <a:solidFill>
                            <a:srgbClr val="000000"/>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po-kai.huang@intel.com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robert.stacey@intel.com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544775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sz="2000" dirty="0" smtClean="0"/>
              <a:t>In [1,2], it is agreed that we will define TBD signaling for entering WUR Mode. However, the detailed definition of WUR mode remains undefined.</a:t>
            </a:r>
          </a:p>
          <a:p>
            <a:r>
              <a:rPr lang="en-US" sz="2000" dirty="0" smtClean="0"/>
              <a:t>In this presentation, we provide our thought for the definition of WUR Mode</a:t>
            </a:r>
          </a:p>
          <a:p>
            <a:pPr lvl="1"/>
            <a:r>
              <a:rPr lang="en-US" sz="1600" dirty="0" smtClean="0"/>
              <a:t>The proposal aligns with the examples shared in [3] and the high level concept presented in [4]</a:t>
            </a:r>
          </a:p>
          <a:p>
            <a:endParaRPr lang="en-US" sz="2000"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a:t>
            </a:fld>
            <a:endParaRPr lang="en-US" altLang="ko-KR"/>
          </a:p>
        </p:txBody>
      </p:sp>
    </p:spTree>
    <p:extLst>
      <p:ext uri="{BB962C8B-B14F-4D97-AF65-F5344CB8AC3E}">
        <p14:creationId xmlns:p14="http://schemas.microsoft.com/office/powerpoint/2010/main" val="306585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Consideration for Integrating WUR Mode with Current Power Management Mode </a:t>
            </a:r>
            <a:endParaRPr lang="en-US" sz="2800" dirty="0"/>
          </a:p>
        </p:txBody>
      </p:sp>
      <p:sp>
        <p:nvSpPr>
          <p:cNvPr id="3" name="Content Placeholder 2"/>
          <p:cNvSpPr>
            <a:spLocks noGrp="1"/>
          </p:cNvSpPr>
          <p:nvPr>
            <p:ph idx="1"/>
          </p:nvPr>
        </p:nvSpPr>
        <p:spPr/>
        <p:txBody>
          <a:bodyPr/>
          <a:lstStyle/>
          <a:p>
            <a:r>
              <a:rPr lang="en-US" sz="2000" dirty="0" smtClean="0"/>
              <a:t>We think there is no need to define new power management mode for WUR Mode</a:t>
            </a:r>
          </a:p>
          <a:p>
            <a:pPr lvl="1"/>
            <a:r>
              <a:rPr lang="en-US" sz="1800" dirty="0" smtClean="0"/>
              <a:t>This is similar to the definition of WNM Sleep Mode</a:t>
            </a:r>
          </a:p>
          <a:p>
            <a:pPr lvl="1"/>
            <a:r>
              <a:rPr lang="en-US" sz="1800" dirty="0" smtClean="0"/>
              <a:t>As a result, there is no need to define corresponding signaling for transition between new power management mode and old power management mode, which is likely to reuse the current signaling as we have discussed in [3]</a:t>
            </a:r>
          </a:p>
          <a:p>
            <a:r>
              <a:rPr lang="en-US" sz="2000" dirty="0" smtClean="0"/>
              <a:t>Proposal: Simply define that STA follows </a:t>
            </a:r>
            <a:r>
              <a:rPr lang="en-US" sz="2000" dirty="0"/>
              <a:t>the duty cycle schedule agreed between AP and non-AP STA when </a:t>
            </a:r>
            <a:r>
              <a:rPr lang="en-US" sz="2000" dirty="0" smtClean="0"/>
              <a:t>STA is in the Doze state</a:t>
            </a:r>
          </a:p>
          <a:p>
            <a:pPr lvl="1"/>
            <a:r>
              <a:rPr lang="en-US" sz="1800" dirty="0" smtClean="0"/>
              <a:t>Focus on the key feature</a:t>
            </a:r>
          </a:p>
          <a:p>
            <a:pPr lvl="1"/>
            <a:r>
              <a:rPr lang="en-US" sz="1800" dirty="0" smtClean="0"/>
              <a:t>Keep most of the baseline spec about power management mode unchanged</a:t>
            </a:r>
          </a:p>
          <a:p>
            <a:pPr lvl="1"/>
            <a:r>
              <a:rPr lang="en-US" sz="1800" dirty="0" smtClean="0"/>
              <a:t>Saving tremendous time for spec writing and backward spec compatibility</a:t>
            </a:r>
          </a:p>
          <a:p>
            <a:pPr lvl="1"/>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3</a:t>
            </a:fld>
            <a:endParaRPr lang="en-US" altLang="ko-KR"/>
          </a:p>
        </p:txBody>
      </p:sp>
    </p:spTree>
    <p:extLst>
      <p:ext uri="{BB962C8B-B14F-4D97-AF65-F5344CB8AC3E}">
        <p14:creationId xmlns:p14="http://schemas.microsoft.com/office/powerpoint/2010/main" val="3912822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Consideration for Integrating WUR Mode with Current Power Save Protocols</a:t>
            </a:r>
            <a:endParaRPr lang="en-US" sz="2800" dirty="0"/>
          </a:p>
        </p:txBody>
      </p:sp>
      <p:sp>
        <p:nvSpPr>
          <p:cNvPr id="3" name="Content Placeholder 2"/>
          <p:cNvSpPr>
            <a:spLocks noGrp="1"/>
          </p:cNvSpPr>
          <p:nvPr>
            <p:ph idx="1"/>
          </p:nvPr>
        </p:nvSpPr>
        <p:spPr/>
        <p:txBody>
          <a:bodyPr/>
          <a:lstStyle/>
          <a:p>
            <a:r>
              <a:rPr lang="en-US" sz="2000" dirty="0" smtClean="0"/>
              <a:t>As discussed in [3], for unscheduled power save protocols like PSM, PSP, and U-APSD, WUR works naturally with these protocols by introducing </a:t>
            </a:r>
            <a:r>
              <a:rPr lang="en-US" sz="2000" dirty="0" err="1" smtClean="0"/>
              <a:t>WURx</a:t>
            </a:r>
            <a:r>
              <a:rPr lang="en-US" sz="2000" dirty="0" smtClean="0"/>
              <a:t> capability when STA is in doze state</a:t>
            </a:r>
          </a:p>
          <a:p>
            <a:r>
              <a:rPr lang="en-US" sz="2000" dirty="0" smtClean="0"/>
              <a:t>For scheduled power save protocols, like TWT or schedule for WNM sleep mode, we need additional description</a:t>
            </a:r>
          </a:p>
          <a:p>
            <a:pPr lvl="1"/>
            <a:r>
              <a:rPr lang="en-US" sz="1600" dirty="0" smtClean="0"/>
              <a:t>To enable long sleep under WUR Mode, the </a:t>
            </a:r>
            <a:r>
              <a:rPr lang="en-US" sz="1600" dirty="0"/>
              <a:t>existing negotiated </a:t>
            </a:r>
            <a:r>
              <a:rPr lang="en-US" sz="1600" dirty="0" smtClean="0"/>
              <a:t>service period </a:t>
            </a:r>
            <a:r>
              <a:rPr lang="en-US" sz="1600" dirty="0"/>
              <a:t>between AP and non-AP STA </a:t>
            </a:r>
            <a:r>
              <a:rPr lang="en-US" sz="1600" dirty="0" smtClean="0"/>
              <a:t>for </a:t>
            </a:r>
            <a:r>
              <a:rPr lang="en-US" sz="1600" dirty="0"/>
              <a:t>the non-AP STA’s PCR schedule </a:t>
            </a:r>
            <a:r>
              <a:rPr lang="en-US" sz="1600" dirty="0" smtClean="0"/>
              <a:t>(</a:t>
            </a:r>
            <a:r>
              <a:rPr lang="en-US" sz="1600" dirty="0"/>
              <a:t>ex. TWT, schedule for WNM sleep mode) is </a:t>
            </a:r>
            <a:r>
              <a:rPr lang="en-US" sz="1600" dirty="0" smtClean="0"/>
              <a:t>suspended</a:t>
            </a:r>
          </a:p>
          <a:p>
            <a:pPr lvl="1"/>
            <a:r>
              <a:rPr lang="en-US" sz="1600" dirty="0"/>
              <a:t>Specifically, STA is not required to wake up during the service period if the service period is suspended</a:t>
            </a:r>
          </a:p>
          <a:p>
            <a:pPr lvl="1"/>
            <a:r>
              <a:rPr lang="en-US" sz="1600" dirty="0"/>
              <a:t>T</a:t>
            </a:r>
            <a:r>
              <a:rPr lang="en-US" sz="1600" dirty="0" smtClean="0"/>
              <a:t>he </a:t>
            </a:r>
            <a:r>
              <a:rPr lang="en-US" sz="1600" dirty="0"/>
              <a:t>parameters of the negotiated service period for the non-AP STA’s PCR schedule is still saved by the AP and non-AP STA when the negotiated service period is suspended</a:t>
            </a:r>
          </a:p>
          <a:p>
            <a:pPr lvl="1"/>
            <a:endParaRPr lang="en-US" sz="1600" dirty="0" smtClean="0"/>
          </a:p>
          <a:p>
            <a:pPr lvl="1"/>
            <a:endParaRPr lang="en-US" sz="1600" dirty="0"/>
          </a:p>
          <a:p>
            <a:pPr lvl="1"/>
            <a:endParaRPr lang="en-US" sz="1600" dirty="0" smtClean="0"/>
          </a:p>
          <a:p>
            <a:endParaRPr lang="en-US" sz="2000" dirty="0" smtClean="0"/>
          </a:p>
          <a:p>
            <a:pPr lvl="1"/>
            <a:endParaRPr lang="en-US" sz="1600" dirty="0" smtClean="0"/>
          </a:p>
          <a:p>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4</a:t>
            </a:fld>
            <a:endParaRPr lang="en-US" altLang="ko-KR"/>
          </a:p>
        </p:txBody>
      </p:sp>
    </p:spTree>
    <p:extLst>
      <p:ext uri="{BB962C8B-B14F-4D97-AF65-F5344CB8AC3E}">
        <p14:creationId xmlns:p14="http://schemas.microsoft.com/office/powerpoint/2010/main" val="3585457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provide further details for the definition of WUR Mode</a:t>
            </a:r>
          </a:p>
          <a:p>
            <a:pPr lvl="1"/>
            <a:r>
              <a:rPr lang="en-US" dirty="0" smtClean="0"/>
              <a:t>Focus on the key feature of enabling </a:t>
            </a:r>
            <a:r>
              <a:rPr lang="en-US" dirty="0" err="1" smtClean="0"/>
              <a:t>WURx</a:t>
            </a:r>
            <a:r>
              <a:rPr lang="en-US" dirty="0" smtClean="0"/>
              <a:t> capability when STA is in the Doze state</a:t>
            </a:r>
          </a:p>
          <a:p>
            <a:pPr lvl="1"/>
            <a:r>
              <a:rPr lang="en-US" dirty="0" smtClean="0"/>
              <a:t>Suspend existing negotiated service period of PCR and still save the corresponding parameters for the service period</a:t>
            </a:r>
          </a:p>
          <a:p>
            <a:pPr lvl="1"/>
            <a:r>
              <a:rPr lang="en-US" dirty="0" smtClean="0"/>
              <a:t>The proposal does not exclude adding other definitions in the future</a:t>
            </a:r>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5</a:t>
            </a:fld>
            <a:endParaRPr lang="en-US" altLang="ko-KR"/>
          </a:p>
        </p:txBody>
      </p:sp>
    </p:spTree>
    <p:extLst>
      <p:ext uri="{BB962C8B-B14F-4D97-AF65-F5344CB8AC3E}">
        <p14:creationId xmlns:p14="http://schemas.microsoft.com/office/powerpoint/2010/main" val="1068572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support that if a non-AP STA is in WUR mode, then</a:t>
            </a:r>
          </a:p>
          <a:p>
            <a:pPr lvl="1"/>
            <a:r>
              <a:rPr lang="en-US" dirty="0"/>
              <a:t>the non-AP STA’s </a:t>
            </a:r>
            <a:r>
              <a:rPr lang="en-US" dirty="0" err="1"/>
              <a:t>WURx</a:t>
            </a:r>
            <a:r>
              <a:rPr lang="en-US" dirty="0"/>
              <a:t> follows the duty cycle schedule </a:t>
            </a:r>
            <a:r>
              <a:rPr lang="en-US" dirty="0" smtClean="0"/>
              <a:t>(including </a:t>
            </a:r>
            <a:r>
              <a:rPr lang="en-US" dirty="0" err="1" smtClean="0"/>
              <a:t>WURx</a:t>
            </a:r>
            <a:r>
              <a:rPr lang="en-US" dirty="0" smtClean="0"/>
              <a:t> always on) agreed </a:t>
            </a:r>
            <a:r>
              <a:rPr lang="en-US" dirty="0"/>
              <a:t>between AP and non-AP STA if the non-AP STA is </a:t>
            </a:r>
            <a:r>
              <a:rPr lang="en-US" dirty="0" smtClean="0"/>
              <a:t>in the </a:t>
            </a:r>
            <a:r>
              <a:rPr lang="en-US" dirty="0"/>
              <a:t>d</a:t>
            </a:r>
            <a:r>
              <a:rPr lang="en-US" dirty="0" smtClean="0"/>
              <a:t>oze state</a:t>
            </a:r>
          </a:p>
          <a:p>
            <a:pPr lvl="1"/>
            <a:r>
              <a:rPr lang="en-US" dirty="0" smtClean="0"/>
              <a:t>the existing negotiated service period </a:t>
            </a:r>
            <a:r>
              <a:rPr lang="en-US" dirty="0"/>
              <a:t>between AP and non-AP STA for </a:t>
            </a:r>
            <a:r>
              <a:rPr lang="en-US" dirty="0" smtClean="0"/>
              <a:t>the non-AP STA’s PCR schedule (e.g. TWT, schedule for WNM Sleep </a:t>
            </a:r>
            <a:r>
              <a:rPr lang="en-US" dirty="0"/>
              <a:t>M</a:t>
            </a:r>
            <a:r>
              <a:rPr lang="en-US" dirty="0" smtClean="0"/>
              <a:t>ode) is suspended</a:t>
            </a:r>
          </a:p>
          <a:p>
            <a:pPr lvl="2"/>
            <a:r>
              <a:rPr lang="en-US" dirty="0" smtClean="0"/>
              <a:t>STA is not required to wake up during the service period if the service period is suspended</a:t>
            </a:r>
          </a:p>
          <a:p>
            <a:pPr lvl="2"/>
            <a:r>
              <a:rPr lang="en-US" dirty="0"/>
              <a:t>T</a:t>
            </a:r>
            <a:r>
              <a:rPr lang="en-US" dirty="0" smtClean="0"/>
              <a:t>he parameters of the negotiated service period for the non-AP STA’s PCR schedule is still saved by the AP and non-AP STA when the negotiated service period is suspended</a:t>
            </a:r>
          </a:p>
          <a:p>
            <a:pPr marL="457200" lvl="1" indent="0">
              <a:buNone/>
            </a:pPr>
            <a:r>
              <a:rPr lang="en-US" smtClean="0"/>
              <a:t>Y: 18 N:0 A:11</a:t>
            </a:r>
            <a:r>
              <a:rPr lang="en-US" dirty="0"/>
              <a:t/>
            </a:r>
            <a:br>
              <a:rPr lang="en-US" dirty="0"/>
            </a:br>
            <a:endParaRPr lang="en-US" dirty="0"/>
          </a:p>
        </p:txBody>
      </p:sp>
      <p:sp>
        <p:nvSpPr>
          <p:cNvPr id="4" name="Footer Placeholder 3"/>
          <p:cNvSpPr>
            <a:spLocks noGrp="1"/>
          </p:cNvSpPr>
          <p:nvPr>
            <p:ph type="ftr" sz="quarter" idx="11"/>
          </p:nvPr>
        </p:nvSpPr>
        <p:spPr>
          <a:xfrm>
            <a:off x="8279243" y="6477000"/>
            <a:ext cx="283732" cy="184666"/>
          </a:xfrm>
        </p:spPr>
        <p:txBody>
          <a:bodyPr/>
          <a:lstStyle/>
          <a:p>
            <a:r>
              <a:rPr lang="en-US" altLang="ko-KR" dirty="0"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6</a:t>
            </a:fld>
            <a:endParaRPr lang="en-US" altLang="ko-KR"/>
          </a:p>
        </p:txBody>
      </p:sp>
    </p:spTree>
    <p:extLst>
      <p:ext uri="{BB962C8B-B14F-4D97-AF65-F5344CB8AC3E}">
        <p14:creationId xmlns:p14="http://schemas.microsoft.com/office/powerpoint/2010/main" val="2438353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sz="2000" dirty="0"/>
              <a:t>[1] </a:t>
            </a:r>
            <a:r>
              <a:rPr lang="en-US" sz="2000" dirty="0" smtClean="0"/>
              <a:t>11-17-0575-01-00ba Spec Framework</a:t>
            </a:r>
          </a:p>
          <a:p>
            <a:r>
              <a:rPr lang="en-US" sz="2000" dirty="0" smtClean="0"/>
              <a:t>[2] 11-</a:t>
            </a:r>
            <a:r>
              <a:rPr lang="en-GB" sz="2000" dirty="0" smtClean="0"/>
              <a:t>17-0379-04-00ba </a:t>
            </a:r>
            <a:r>
              <a:rPr lang="en-GB" sz="2000" dirty="0"/>
              <a:t>SFD MAC </a:t>
            </a:r>
            <a:r>
              <a:rPr lang="en-GB" sz="2000" dirty="0" smtClean="0"/>
              <a:t>proposal</a:t>
            </a:r>
          </a:p>
          <a:p>
            <a:r>
              <a:rPr lang="en-GB" sz="2000" dirty="0" smtClean="0"/>
              <a:t>[3] 11-17-0653-00-00ba </a:t>
            </a:r>
            <a:r>
              <a:rPr lang="en-US" sz="2000" dirty="0" smtClean="0"/>
              <a:t>Examples </a:t>
            </a:r>
            <a:r>
              <a:rPr lang="en-US" sz="2000" dirty="0"/>
              <a:t>of Integrating WUR with Existing Power Save </a:t>
            </a:r>
            <a:r>
              <a:rPr lang="en-US" sz="2000" dirty="0" smtClean="0"/>
              <a:t>Protocol</a:t>
            </a:r>
          </a:p>
          <a:p>
            <a:r>
              <a:rPr lang="en-US" sz="2000" dirty="0" smtClean="0"/>
              <a:t>[4] 11-17-0936-00-00ba </a:t>
            </a:r>
            <a:r>
              <a:rPr lang="en-US" sz="2000" dirty="0"/>
              <a:t>Integration of WUR to Power Save Mode</a:t>
            </a:r>
          </a:p>
          <a:p>
            <a:endParaRPr lang="en-US" sz="2000"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7</a:t>
            </a:fld>
            <a:endParaRPr lang="en-US" altLang="ko-KR"/>
          </a:p>
        </p:txBody>
      </p:sp>
    </p:spTree>
    <p:extLst>
      <p:ext uri="{BB962C8B-B14F-4D97-AF65-F5344CB8AC3E}">
        <p14:creationId xmlns:p14="http://schemas.microsoft.com/office/powerpoint/2010/main" val="4262182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91197</TotalTime>
  <Words>632</Words>
  <Application>Microsoft Office PowerPoint</Application>
  <PresentationFormat>On-screen Show (4:3)</PresentationFormat>
  <Paragraphs>73</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굴림</vt:lpstr>
      <vt:lpstr>맑은 고딕</vt:lpstr>
      <vt:lpstr>Neo Sans Intel</vt:lpstr>
      <vt:lpstr>Arial</vt:lpstr>
      <vt:lpstr>Times New Roman</vt:lpstr>
      <vt:lpstr>Verdana</vt:lpstr>
      <vt:lpstr>Wingdings</vt:lpstr>
      <vt:lpstr>1_802.11-09/0091r0</vt:lpstr>
      <vt:lpstr>Definition of WUR Mode</vt:lpstr>
      <vt:lpstr>Background</vt:lpstr>
      <vt:lpstr>Consideration for Integrating WUR Mode with Current Power Management Mode </vt:lpstr>
      <vt:lpstr>Consideration for Integrating WUR Mode with Current Power Save Protocols</vt:lpstr>
      <vt:lpstr>Conclusion</vt:lpstr>
      <vt:lpstr>Straw Poll 1</vt:lpstr>
      <vt:lpstr>Reference</vt:lpstr>
    </vt:vector>
  </TitlesOfParts>
  <Company>Ralink Technology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Huang, Po-kai</cp:lastModifiedBy>
  <cp:revision>1988</cp:revision>
  <cp:lastPrinted>1998-02-10T13:28:06Z</cp:lastPrinted>
  <dcterms:created xsi:type="dcterms:W3CDTF">2008-03-19T13:28:15Z</dcterms:created>
  <dcterms:modified xsi:type="dcterms:W3CDTF">2017-07-11T11:45:54Z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ies>
</file>