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3"/>
  </p:notesMasterIdLst>
  <p:handoutMasterIdLst>
    <p:handoutMasterId r:id="rId24"/>
  </p:handoutMasterIdLst>
  <p:sldIdLst>
    <p:sldId id="293" r:id="rId7"/>
    <p:sldId id="287" r:id="rId8"/>
    <p:sldId id="347" r:id="rId9"/>
    <p:sldId id="337" r:id="rId10"/>
    <p:sldId id="316" r:id="rId11"/>
    <p:sldId id="348" r:id="rId12"/>
    <p:sldId id="324" r:id="rId13"/>
    <p:sldId id="310" r:id="rId14"/>
    <p:sldId id="325" r:id="rId15"/>
    <p:sldId id="326" r:id="rId16"/>
    <p:sldId id="292" r:id="rId17"/>
    <p:sldId id="344" r:id="rId18"/>
    <p:sldId id="313" r:id="rId19"/>
    <p:sldId id="345" r:id="rId20"/>
    <p:sldId id="319" r:id="rId21"/>
    <p:sldId id="346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89325" autoAdjust="0"/>
  </p:normalViewPr>
  <p:slideViewPr>
    <p:cSldViewPr snapToGrid="0">
      <p:cViewPr varScale="1">
        <p:scale>
          <a:sx n="82" d="100"/>
          <a:sy n="82" d="100"/>
        </p:scale>
        <p:origin x="1286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802.11-16/571r1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802.11-16/571r1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802.11-17/0960r0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on Doppler Design in 802.11ax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Date: 2017-07-09</a:t>
            </a:r>
          </a:p>
          <a:p>
            <a:r>
              <a:rPr lang="en-US" dirty="0"/>
              <a:t>Authors: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974678"/>
              </p:ext>
            </p:extLst>
          </p:nvPr>
        </p:nvGraphicFramePr>
        <p:xfrm>
          <a:off x="685800" y="3103563"/>
          <a:ext cx="7772400" cy="1788531"/>
        </p:xfrm>
        <a:graphic>
          <a:graphicData uri="http://schemas.openxmlformats.org/drawingml/2006/table">
            <a:tbl>
              <a:tblPr firstRow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29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Frequency Signaling in HE TB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‘# of HE-LTF Symbols’ field (B23-B25) in Common Info field of the Trigger frame is repurposed when ‘Doppler’ field (B53) in Common Info field of the Trigger frame is 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44993" y="6119545"/>
            <a:ext cx="459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# of HE-LTF Symbols field in Trigger frame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8120" y="3496828"/>
            <a:ext cx="3317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‘Doppler = 0’ in Trigger frame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26336"/>
              </p:ext>
            </p:extLst>
          </p:nvPr>
        </p:nvGraphicFramePr>
        <p:xfrm>
          <a:off x="488753" y="3939805"/>
          <a:ext cx="3150644" cy="2154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7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783">
                <a:tc>
                  <a:txBody>
                    <a:bodyPr/>
                    <a:lstStyle/>
                    <a:p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  <a:r>
                        <a:rPr lang="en-US" sz="1600" baseline="0" dirty="0"/>
                        <a:t> of Bits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2825">
                <a:tc>
                  <a:txBody>
                    <a:bodyPr/>
                    <a:lstStyle/>
                    <a:p>
                      <a:r>
                        <a:rPr lang="en-US" sz="1600" dirty="0"/>
                        <a:t># of HE-LTF Symbols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268778"/>
              </p:ext>
            </p:extLst>
          </p:nvPr>
        </p:nvGraphicFramePr>
        <p:xfrm>
          <a:off x="3937078" y="3939805"/>
          <a:ext cx="4716582" cy="2179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4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660">
                <a:tc>
                  <a:txBody>
                    <a:bodyPr/>
                    <a:lstStyle/>
                    <a:p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  <a:r>
                        <a:rPr lang="en-US" sz="1600" baseline="0" dirty="0"/>
                        <a:t> of Bits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975">
                <a:tc>
                  <a:txBody>
                    <a:bodyPr/>
                    <a:lstStyle/>
                    <a:p>
                      <a:r>
                        <a:rPr lang="en-US" sz="1600" dirty="0"/>
                        <a:t># of HE-LTF</a:t>
                      </a:r>
                      <a:r>
                        <a:rPr lang="en-US" sz="1600" baseline="0" dirty="0"/>
                        <a:t> Symbols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97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Mid-amble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 Update Interval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 mid-amble update interval of 10.</a:t>
                      </a:r>
                    </a:p>
                    <a:p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 mid-amble update interval of 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772368" y="3464308"/>
            <a:ext cx="3317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‘Doppler = 1’ in Trigger frame</a:t>
            </a:r>
          </a:p>
        </p:txBody>
      </p:sp>
    </p:spTree>
    <p:extLst>
      <p:ext uri="{BB962C8B-B14F-4D97-AF65-F5344CB8AC3E}">
        <p14:creationId xmlns:p14="http://schemas.microsoft.com/office/powerpoint/2010/main" val="3108477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We propose mid-amble update interval (M) of 10 and 20 for 802.11ax mid-amble Doppler procedure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Two values proposed for simplicity of Doppler design, which is optional in 11ax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M=10 enables using higher MCSs at low Doppler and lower MCSs at high Doppler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M=20 reduces mid-amble overhead by 50% compared with M=10, while enabling lower to higher MCSs for variety of Doppler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M&lt;10 is noticeable overhead &amp; M&gt;20 does not offer significant overhead savings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/>
              <a:t>Furthermore, these values don’t support wide range of Doppler and MCSs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Mid-amble update interval signaling in HE Preamble is discussed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Doppler support is limited to up to 4 space-time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Doppler is ON, mid-amble update interval is signaled in 1 bit in HE-SIG-A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Bit borrowed from ‘</a:t>
            </a:r>
            <a:r>
              <a:rPr lang="en-US" sz="1600" dirty="0" err="1"/>
              <a:t>Nsts</a:t>
            </a:r>
            <a:r>
              <a:rPr lang="en-US" sz="1600" dirty="0"/>
              <a:t>’ or ‘# of HE-LTF Symbols’ depending on PPDU format</a:t>
            </a:r>
            <a:endParaRPr lang="en-US" sz="1600" dirty="0">
              <a:sym typeface="Wingdings" panose="05000000000000000000" pitchFamily="2" charset="2"/>
            </a:endParaRPr>
          </a:p>
          <a:p>
            <a:pPr marL="457200" lvl="1" indent="0" algn="just"/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6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11-17-0773-02-00ax-thoughts-on-Doppler-in-802-11ax</a:t>
            </a:r>
          </a:p>
          <a:p>
            <a:r>
              <a:rPr lang="en-US" dirty="0"/>
              <a:t>[2] 11-17-0734-01-00ax-Doppler-Discussions</a:t>
            </a:r>
          </a:p>
          <a:p>
            <a:r>
              <a:rPr lang="en-US" dirty="0"/>
              <a:t>11-17-0783-02-00ax-tgax-may-2017-meeting-phy-adhoc-agenda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116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mid-amble update interval of 10 and 20 for mid-amble Doppler procedure in 11ax?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 / N / 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268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Do you support signaling mid-amble update interval in HE-SIG-A of HE PPDUs?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HE SU PPDU: Borrow 1 bit from ‘</a:t>
            </a:r>
            <a:r>
              <a:rPr lang="en-US" sz="1800" dirty="0" err="1"/>
              <a:t>Nsts</a:t>
            </a:r>
            <a:r>
              <a:rPr lang="en-US" sz="1800" dirty="0"/>
              <a:t>’ field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HE MU PPDU: Borrow 1 bit from ‘# of HE-LTF Symbols’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HE TRIG PPDU: Borrow 1 bit from ‘# of HE-LTF Symbols’ field in Trigger frame</a:t>
            </a:r>
          </a:p>
          <a:p>
            <a:pPr marL="457200" lvl="1" indent="0"/>
            <a:r>
              <a:rPr lang="en-US" sz="1800" dirty="0"/>
              <a:t>NOTE: For non-Doppler cases: ‘</a:t>
            </a:r>
            <a:r>
              <a:rPr lang="en-US" sz="1800" dirty="0" err="1"/>
              <a:t>Nsts</a:t>
            </a:r>
            <a:r>
              <a:rPr lang="en-US" sz="1800" dirty="0"/>
              <a:t>’ = 3 bits and ‘# of HE-LTF Symbols’ = 3 bits [as in D1.3]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367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956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Update Interval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7" y="1619250"/>
            <a:ext cx="789622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39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Mid-amble Doppler procedure introduced in [1], [2]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Do you agree that Doppler procedure in 802.11ax is based on mid-ambles? Y/ N/ A : 14/ 0/ 8. [3]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Simulation of various mid-amble update intervals, MCSs, and Doppler was presented in [1]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However, [1] stopped short of proposing the mid-amble update interval values for 802.11ax and its respective signaling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In this slide-set, we propose two mid-amble update intervals of 10 &amp; 20 from [1] and propose its signaling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Two values are selected for simplicity of Doppler procedure, which is optional in 11ax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8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Mid-amble Update Interval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‘Mid-amble update interval’ is the number of data symbols between two mid-ambles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mid-amble has one or many HE-LTF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 of HE-LTF symbols is a function of # of space-time streams (</a:t>
            </a:r>
            <a:r>
              <a:rPr lang="en-US" dirty="0" err="1"/>
              <a:t>Nsts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i="1" dirty="0"/>
              <a:t>NOTE: Slide-3/4/5 presented in [1] but included here as a refresher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312738" y="4456769"/>
            <a:ext cx="8229600" cy="1383145"/>
            <a:chOff x="304800" y="4948382"/>
            <a:chExt cx="8229600" cy="1383145"/>
          </a:xfrm>
        </p:grpSpPr>
        <p:sp>
          <p:nvSpPr>
            <p:cNvPr id="7" name="Rectangle 6"/>
            <p:cNvSpPr/>
            <p:nvPr/>
          </p:nvSpPr>
          <p:spPr bwMode="auto">
            <a:xfrm>
              <a:off x="304800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L-STF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66618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L-LTF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2284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L-SIG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6856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RL-SIG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428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HE-SIG-A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000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HE-SIG-B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572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HE-STF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5144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HE-LTF1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438072" y="4950691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</a:t>
              </a: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LTFn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71636" y="4950691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909125" y="4950691"/>
              <a:ext cx="613851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428672" y="4950691"/>
              <a:ext cx="385616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814288" y="4950691"/>
              <a:ext cx="457200" cy="457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266871" y="4950691"/>
              <a:ext cx="598839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800272" y="4950691"/>
              <a:ext cx="3810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181272" y="4950691"/>
              <a:ext cx="457200" cy="457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638472" y="4948382"/>
              <a:ext cx="609416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8176490" y="4948382"/>
              <a:ext cx="35791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PE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6266872" y="5562600"/>
              <a:ext cx="900657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266872" y="5554162"/>
              <a:ext cx="1734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 </a:t>
              </a:r>
              <a:r>
                <a:rPr lang="en-US" sz="1200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Update Interval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4377315" y="58674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HE-LTF1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300951" y="5874327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</a:t>
              </a: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LTFn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834515" y="5874327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 flipH="1">
              <a:off x="4438072" y="5405582"/>
              <a:ext cx="1353128" cy="379412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H="1">
              <a:off x="5771571" y="5412509"/>
              <a:ext cx="472211" cy="372485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4360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: UMI-NLOS; 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Ntx</a:t>
            </a:r>
            <a:r>
              <a:rPr lang="en-US" dirty="0"/>
              <a:t> = </a:t>
            </a:r>
            <a:r>
              <a:rPr lang="en-US" dirty="0" err="1"/>
              <a:t>Nrx</a:t>
            </a:r>
            <a:r>
              <a:rPr lang="en-US" dirty="0"/>
              <a:t> = 2; NSS = 1; STBC: 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MCSs = 0, 1, 3, 5,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 = 3.2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Doppler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 Km/h on all taps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30 Km/h on all taps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60 Km/h on all taps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60 Km/h on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tap and all other taps at 3 Km/h</a:t>
            </a:r>
          </a:p>
          <a:p>
            <a:pPr marL="0" indent="0"/>
            <a:endParaRPr lang="en-US" sz="18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40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Update Interval (M) </a:t>
            </a:r>
            <a:br>
              <a:rPr lang="en-US" dirty="0"/>
            </a:br>
            <a:r>
              <a:rPr lang="en-US" dirty="0" err="1"/>
              <a:t>Ntx</a:t>
            </a:r>
            <a:r>
              <a:rPr lang="en-US" dirty="0"/>
              <a:t> = </a:t>
            </a:r>
            <a:r>
              <a:rPr lang="en-US" dirty="0" err="1"/>
              <a:t>Nrx</a:t>
            </a:r>
            <a:r>
              <a:rPr lang="en-US" dirty="0"/>
              <a:t> = 2; </a:t>
            </a:r>
            <a:r>
              <a:rPr lang="en-US" dirty="0" err="1"/>
              <a:t>Nss</a:t>
            </a:r>
            <a:r>
              <a:rPr lang="en-US" dirty="0"/>
              <a:t>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763380"/>
              </p:ext>
            </p:extLst>
          </p:nvPr>
        </p:nvGraphicFramePr>
        <p:xfrm>
          <a:off x="291830" y="2086673"/>
          <a:ext cx="8164783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Doppler/MCS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BPSK (MCS0)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QPSK (MCS1)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16 QAM (MCS3)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64 QAM (MCS5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256 QAM</a:t>
                      </a:r>
                    </a:p>
                    <a:p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(MCS8)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60 Km/h on 2</a:t>
                      </a:r>
                      <a:r>
                        <a:rPr lang="en-US" sz="180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/3</a:t>
                      </a:r>
                      <a:r>
                        <a:rPr lang="en-US" sz="1800" u="none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 tap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60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30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15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94" y="166273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Mid-amble</a:t>
            </a:r>
            <a:r>
              <a:rPr lang="en-US" sz="1800" dirty="0">
                <a:solidFill>
                  <a:schemeClr val="tx1"/>
                </a:solidFill>
              </a:rPr>
              <a:t> update interval for 1 to 2 dB performance loss @ 10% PER compared to No Doppler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4255524"/>
            <a:ext cx="7770813" cy="15097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 = 10 enables using </a:t>
            </a:r>
            <a:r>
              <a:rPr lang="en-US" sz="1600" dirty="0"/>
              <a:t>higher MCSs w/ low Doppler and Lower MCSs w/ higher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 = 20 reduces mid-amble overhead compared M = 10 while enabling lower to higher MCSs for variety of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 &lt; 10 is noticeable overhead while M &gt; 20 does not offer significant overhead savings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Furthermore, these values don’t support wide range of Doppler and MCSs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376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Update Interval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1 bit ‘Doppler’ field exists in HE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‘This’ can indicate presence or absence of mid-ambles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0 – indicates absence of mid-ambles; 1 – indicates presence of mid-ambles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Doppler is ON, additional 1 bit needed to indicate mid-amble update interval in HE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to limit the Doppler cases to up to 4 space-time streams and borrow 1 bit from “</a:t>
            </a:r>
            <a:r>
              <a:rPr lang="en-US" dirty="0" err="1"/>
              <a:t>Nsts</a:t>
            </a:r>
            <a:r>
              <a:rPr lang="en-US" dirty="0"/>
              <a:t>” or “# of HE-LTF symbols” field in HE Preamble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951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Update Interval indicated in 1 bit in HE Preamble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When Doppler is ON, mid-amble update interval is signaled in 1 bit in HE-SIG-A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Bit borrowed from ‘</a:t>
            </a:r>
            <a:r>
              <a:rPr lang="en-US" sz="1800" dirty="0" err="1"/>
              <a:t>Nsts</a:t>
            </a:r>
            <a:r>
              <a:rPr lang="en-US" sz="1800" dirty="0"/>
              <a:t>’ or ‘# of HE-LTF symbols’ depending on PPDU format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2 values (10, 20) can be signaled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For non-Doppler cases: ‘</a:t>
            </a:r>
            <a:r>
              <a:rPr lang="en-US" sz="1800" dirty="0" err="1"/>
              <a:t>Nsts</a:t>
            </a:r>
            <a:r>
              <a:rPr lang="en-US" sz="1800" dirty="0"/>
              <a:t>’ &amp; ‘# of HE-LTF symbols’ is 3 bits, [as in D1.3]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66759"/>
              </p:ext>
            </p:extLst>
          </p:nvPr>
        </p:nvGraphicFramePr>
        <p:xfrm>
          <a:off x="1523206" y="5190173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0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Mid-amble Update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0 </a:t>
                      </a:r>
                      <a:r>
                        <a:rPr lang="en-US" baseline="0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baseline="0" dirty="0"/>
                        <a:t> mid-amble update interval of 10.</a:t>
                      </a:r>
                    </a:p>
                    <a:p>
                      <a:r>
                        <a:rPr lang="en-US" baseline="0" dirty="0"/>
                        <a:t>1 </a:t>
                      </a:r>
                      <a:r>
                        <a:rPr lang="en-US" baseline="0" dirty="0">
                          <a:sym typeface="Wingdings" panose="05000000000000000000" pitchFamily="2" charset="2"/>
                        </a:rPr>
                        <a:t> mid-amble update interval of 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8201" y="4799618"/>
            <a:ext cx="5890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Mid-amble Update Interval field in HE Preamble</a:t>
            </a:r>
          </a:p>
        </p:txBody>
      </p:sp>
    </p:spTree>
    <p:extLst>
      <p:ext uri="{BB962C8B-B14F-4D97-AF65-F5344CB8AC3E}">
        <p14:creationId xmlns:p14="http://schemas.microsoft.com/office/powerpoint/2010/main" val="191523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Update Interval Signaling in HE-SIG-A of HE SU/HE ER SU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088220"/>
              </p:ext>
            </p:extLst>
          </p:nvPr>
        </p:nvGraphicFramePr>
        <p:xfrm>
          <a:off x="209143" y="3194253"/>
          <a:ext cx="3968853" cy="3063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370">
                <a:tc>
                  <a:txBody>
                    <a:bodyPr/>
                    <a:lstStyle/>
                    <a:p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  <a:r>
                        <a:rPr lang="en-US" sz="1600" baseline="0" dirty="0"/>
                        <a:t> of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2524">
                <a:tc>
                  <a:txBody>
                    <a:bodyPr/>
                    <a:lstStyle/>
                    <a:p>
                      <a:r>
                        <a:rPr lang="en-US" sz="1600" dirty="0" err="1"/>
                        <a:t>Nsts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 of</a:t>
                      </a:r>
                      <a:r>
                        <a:rPr lang="en-US" sz="1600" baseline="0" dirty="0"/>
                        <a:t> space-time streams minus 1 (values 0 – 7)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dirty="0"/>
                        <a:t>Set to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15188"/>
              </p:ext>
            </p:extLst>
          </p:nvPr>
        </p:nvGraphicFramePr>
        <p:xfrm>
          <a:off x="4654653" y="3200400"/>
          <a:ext cx="438555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473">
                <a:tc>
                  <a:txBody>
                    <a:bodyPr/>
                    <a:lstStyle/>
                    <a:p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  <a:r>
                        <a:rPr lang="en-US" sz="1600" baseline="0" dirty="0"/>
                        <a:t> of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Nsts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 of</a:t>
                      </a:r>
                      <a:r>
                        <a:rPr lang="en-US" sz="1600" baseline="0" dirty="0"/>
                        <a:t> space-time streams minus 1 (values 0 -- 3)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Mid-amble Update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 Interval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 mid-amble update interval of 10.</a:t>
                      </a:r>
                    </a:p>
                    <a:p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 mid-amble update interval of 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dirty="0"/>
                        <a:t>Set</a:t>
                      </a:r>
                      <a:r>
                        <a:rPr lang="en-US" sz="1600" u="sng" baseline="0" dirty="0"/>
                        <a:t> to 1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980" y="2599346"/>
            <a:ext cx="3823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Doppler = 0 in HE SIG-A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16587" y="6165760"/>
            <a:ext cx="5933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HE-SIG-A Fields of HE SU/HE ER SU PPDU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3625" y="2599346"/>
            <a:ext cx="3823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Doppler = 1 in HE SIG-A</a:t>
            </a:r>
          </a:p>
        </p:txBody>
      </p:sp>
    </p:spTree>
    <p:extLst>
      <p:ext uri="{BB962C8B-B14F-4D97-AF65-F5344CB8AC3E}">
        <p14:creationId xmlns:p14="http://schemas.microsoft.com/office/powerpoint/2010/main" val="3960948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Update Interval Signaling in HE-SIG-A of HE MU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62635"/>
              </p:ext>
            </p:extLst>
          </p:nvPr>
        </p:nvGraphicFramePr>
        <p:xfrm>
          <a:off x="181549" y="3019863"/>
          <a:ext cx="3968853" cy="2381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3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3692">
                <a:tc>
                  <a:txBody>
                    <a:bodyPr/>
                    <a:lstStyle/>
                    <a:p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  <a:r>
                        <a:rPr lang="en-US" sz="1600" baseline="0" dirty="0"/>
                        <a:t> of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7699">
                <a:tc>
                  <a:txBody>
                    <a:bodyPr/>
                    <a:lstStyle/>
                    <a:p>
                      <a:r>
                        <a:rPr lang="en-US" sz="1600" dirty="0"/>
                        <a:t># of HE-LTF</a:t>
                      </a:r>
                      <a:r>
                        <a:rPr lang="en-US" sz="1600" baseline="0" dirty="0"/>
                        <a:t> symbols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Indicates number</a:t>
                      </a:r>
                      <a:r>
                        <a:rPr lang="en-US" sz="1600" baseline="0" dirty="0"/>
                        <a:t> of HE-LTF symbols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38796"/>
              </p:ext>
            </p:extLst>
          </p:nvPr>
        </p:nvGraphicFramePr>
        <p:xfrm>
          <a:off x="4522573" y="2952883"/>
          <a:ext cx="4411931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9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6022">
                <a:tc>
                  <a:txBody>
                    <a:bodyPr/>
                    <a:lstStyle/>
                    <a:p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  <a:r>
                        <a:rPr lang="en-US" sz="1600" baseline="0" dirty="0"/>
                        <a:t> of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# of HE-LTF</a:t>
                      </a:r>
                      <a:r>
                        <a:rPr lang="en-US" sz="1600" baseline="0" dirty="0"/>
                        <a:t> symbols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Indicates number of HE-LTF symbols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Mid-amble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update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 mid-amble update interval of 10.</a:t>
                      </a:r>
                    </a:p>
                    <a:p>
                      <a:r>
                        <a:rPr lang="en-US" sz="1600" baseline="0" dirty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 mid-amble update interval of 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49267" y="5401254"/>
            <a:ext cx="6847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HE-SIG-A fields in HE MU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1773" y="2499187"/>
            <a:ext cx="3823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Doppler = 0 in HE SIG-A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73625" y="2461853"/>
            <a:ext cx="3823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Doppler = 1 in HE SIG-A</a:t>
            </a:r>
          </a:p>
        </p:txBody>
      </p:sp>
    </p:spTree>
    <p:extLst>
      <p:ext uri="{BB962C8B-B14F-4D97-AF65-F5344CB8AC3E}">
        <p14:creationId xmlns:p14="http://schemas.microsoft.com/office/powerpoint/2010/main" val="19843047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15D529-37C3-487D-952D-E0CEE95C6FDE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08b2df90-05d3-4030-90d4-c9feeb4a1cd9"/>
    <ds:schemaRef ds:uri="http://purl.org/dc/elements/1.1/"/>
    <ds:schemaRef ds:uri="http://schemas.microsoft.com/office/2006/metadata/properties"/>
    <ds:schemaRef ds:uri="http://schemas.microsoft.com/office/infopath/2007/PartnerControls"/>
    <ds:schemaRef ds:uri="fb4050a4-637c-4513-a9e2-f3546918e5c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9339</TotalTime>
  <Words>1388</Words>
  <Application>Microsoft Office PowerPoint</Application>
  <PresentationFormat>On-screen Show (4:3)</PresentationFormat>
  <Paragraphs>255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Wingdings</vt:lpstr>
      <vt:lpstr>802-11-Submission</vt:lpstr>
      <vt:lpstr>Follow-up on Doppler Design in 802.11ax</vt:lpstr>
      <vt:lpstr>Introduction</vt:lpstr>
      <vt:lpstr>What is Mid-amble Update Interval</vt:lpstr>
      <vt:lpstr>Simulation Setup</vt:lpstr>
      <vt:lpstr>Mid-amble Update Interval (M)  Ntx = Nrx = 2; Nss = 1</vt:lpstr>
      <vt:lpstr>Mid-amble Update Interval Indication</vt:lpstr>
      <vt:lpstr>Mid-amble Update Interval indicated in 1 bit in HE Preamble</vt:lpstr>
      <vt:lpstr>Mid-amble Update Interval Signaling in HE-SIG-A of HE SU/HE ER SU PPDU</vt:lpstr>
      <vt:lpstr>Mid-amble Update Interval Signaling in HE-SIG-A of HE MU PPDU</vt:lpstr>
      <vt:lpstr>Mid-amble Frequency Signaling in HE TB PPDU</vt:lpstr>
      <vt:lpstr>Summary</vt:lpstr>
      <vt:lpstr>References</vt:lpstr>
      <vt:lpstr>SP #1</vt:lpstr>
      <vt:lpstr>SP #2</vt:lpstr>
      <vt:lpstr>Appendix</vt:lpstr>
      <vt:lpstr>Mid-amble Update Interval Overhead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Doppler Design</dc:title>
  <dc:creator>lverma@qti.qualcomm.com</dc:creator>
  <cp:lastModifiedBy>Lochan Verma</cp:lastModifiedBy>
  <cp:revision>294</cp:revision>
  <cp:lastPrinted>1601-01-01T00:00:00Z</cp:lastPrinted>
  <dcterms:created xsi:type="dcterms:W3CDTF">2016-02-04T15:36:19Z</dcterms:created>
  <dcterms:modified xsi:type="dcterms:W3CDTF">2017-07-05T19:43:12Z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_AdHocReviewCycleID">
    <vt:i4>-1649588982</vt:i4>
  </property>
  <property fmtid="{D5CDD505-2E9C-101B-9397-08002B2CF9AE}" pid="14" name="_NewReviewCycle">
    <vt:lpwstr/>
  </property>
  <property fmtid="{D5CDD505-2E9C-101B-9397-08002B2CF9AE}" pid="15" name="_EmailSubject">
    <vt:lpwstr>Three more TGax submissions</vt:lpwstr>
  </property>
  <property fmtid="{D5CDD505-2E9C-101B-9397-08002B2CF9AE}" pid="16" name="_AuthorEmail">
    <vt:lpwstr>svverman@qti.qualcomm.com</vt:lpwstr>
  </property>
  <property fmtid="{D5CDD505-2E9C-101B-9397-08002B2CF9AE}" pid="17" name="_AuthorEmailDisplayName">
    <vt:lpwstr>Vermani, Sameer</vt:lpwstr>
  </property>
  <property fmtid="{D5CDD505-2E9C-101B-9397-08002B2CF9AE}" pid="18" name="_PreviousAdHocReviewCycleID">
    <vt:i4>-897535724</vt:i4>
  </property>
</Properties>
</file>