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5" r:id="rId2"/>
    <p:sldId id="356" r:id="rId3"/>
    <p:sldId id="380" r:id="rId4"/>
    <p:sldId id="378" r:id="rId5"/>
    <p:sldId id="37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>
        <p:scale>
          <a:sx n="70" d="100"/>
          <a:sy n="70" d="100"/>
        </p:scale>
        <p:origin x="1494" y="13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39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5418" y="6475413"/>
            <a:ext cx="13385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5418" y="6475413"/>
            <a:ext cx="1338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802.11-17/0950r1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CID 337 Cumulative Operating Classes</a:t>
            </a:r>
            <a:endParaRPr 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2017-07-12</a:t>
            </a:r>
            <a:endParaRPr lang="en-US" sz="2000" b="0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476044"/>
              </p:ext>
            </p:extLst>
          </p:nvPr>
        </p:nvGraphicFramePr>
        <p:xfrm>
          <a:off x="533400" y="2479217"/>
          <a:ext cx="7581900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3" name="Document" r:id="rId4" imgW="8612971" imgH="2829691" progId="Word.Document.8">
                  <p:embed/>
                </p:oleObj>
              </mc:Choice>
              <mc:Fallback>
                <p:oleObj name="Document" r:id="rId4" imgW="8612971" imgH="2829691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79217"/>
                        <a:ext cx="7581900" cy="2489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55372" y="3585317"/>
            <a:ext cx="64331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mtClean="0"/>
              <a:t>R1: </a:t>
            </a:r>
            <a:r>
              <a:rPr lang="en-US" sz="1600" dirty="0" smtClean="0"/>
              <a:t>renamed to Cumulative Operating Classes. </a:t>
            </a:r>
          </a:p>
          <a:p>
            <a:r>
              <a:rPr lang="en-US" sz="1600" dirty="0" smtClean="0"/>
              <a:t>Added possibility of multiple cumulative classes for a maximum bandwidth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b="0" dirty="0" smtClean="0"/>
              <a:t>Goal is to reduce the length of (re)Association Request/Response and Probe Request/Response</a:t>
            </a:r>
          </a:p>
          <a:p>
            <a:pPr>
              <a:buFontTx/>
              <a:buNone/>
            </a:pPr>
            <a:endParaRPr lang="en-US" b="0" dirty="0"/>
          </a:p>
          <a:p>
            <a:pPr>
              <a:buFontTx/>
              <a:buNone/>
            </a:pPr>
            <a:r>
              <a:rPr lang="en-US" b="0" dirty="0" smtClean="0"/>
              <a:t>Cumulative Operating Classes replace some lists of supported Operating Classes, and removes requirement that Supported Channels be present in </a:t>
            </a:r>
            <a:r>
              <a:rPr lang="en-US" b="0" dirty="0" smtClean="0"/>
              <a:t>(Re)Association </a:t>
            </a:r>
            <a:r>
              <a:rPr lang="en-US" b="0" dirty="0" smtClean="0"/>
              <a:t>Request/Response when </a:t>
            </a:r>
            <a:r>
              <a:rPr lang="en-US" b="0" dirty="0" smtClean="0"/>
              <a:t>most/all </a:t>
            </a:r>
            <a:r>
              <a:rPr lang="en-US" b="0" dirty="0" smtClean="0"/>
              <a:t>channels in the major band are supported – 9.4.2.54 Supported Operating Classes - </a:t>
            </a:r>
            <a:r>
              <a:rPr lang="en-US" b="0" dirty="0"/>
              <a:t>The Operating Classes field lists, in descending order or preference, all single-octet operating classes that the STA is capable of operating with in this country.</a:t>
            </a:r>
            <a:endParaRPr lang="en-US" b="0" dirty="0" smtClean="0"/>
          </a:p>
          <a:p>
            <a:pPr>
              <a:buFontTx/>
              <a:buNone/>
            </a:pPr>
            <a:endParaRPr lang="en-US" b="0" dirty="0"/>
          </a:p>
          <a:p>
            <a:pPr>
              <a:buFontTx/>
              <a:buNone/>
            </a:pPr>
            <a:endParaRPr lang="en-US" b="0" dirty="0"/>
          </a:p>
          <a:p>
            <a:pPr algn="ctr">
              <a:buFontTx/>
              <a:buNone/>
            </a:pPr>
            <a:endParaRPr lang="en-US" b="0" dirty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94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Global Operating Classes, each with a short list of supported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667000"/>
          </a:xfrm>
        </p:spPr>
        <p:txBody>
          <a:bodyPr/>
          <a:lstStyle/>
          <a:p>
            <a:r>
              <a:rPr lang="en-US" dirty="0" smtClean="0"/>
              <a:t>5 GHz 20 MHz – 115, 118, 121, 124 and 125</a:t>
            </a:r>
          </a:p>
          <a:p>
            <a:r>
              <a:rPr lang="en-US" dirty="0" smtClean="0"/>
              <a:t>5 GHz 40 MHz – 116, 117, 119, 120, 122, 123, 126 and 127</a:t>
            </a:r>
          </a:p>
          <a:p>
            <a:r>
              <a:rPr lang="en-US" dirty="0" smtClean="0"/>
              <a:t>5 GHz 80 MHz – 128</a:t>
            </a:r>
          </a:p>
          <a:p>
            <a:r>
              <a:rPr lang="en-US" dirty="0" smtClean="0"/>
              <a:t>5 GHz 160 MHz – 129</a:t>
            </a:r>
          </a:p>
          <a:p>
            <a:r>
              <a:rPr lang="en-US" dirty="0" smtClean="0"/>
              <a:t>5 GHz 80+ MHz – 128 and 130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53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standard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429" name="Picture 4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05000"/>
            <a:ext cx="8240741" cy="384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367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Proposed Cumulative OC practice with no Supported Channels IE 9.4.2.18 in </a:t>
            </a:r>
            <a:r>
              <a:rPr lang="en-US" sz="2400" dirty="0" smtClean="0"/>
              <a:t>(Re)Association </a:t>
            </a:r>
            <a:r>
              <a:rPr lang="en-US" sz="2400" dirty="0" smtClean="0"/>
              <a:t>Request/Response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825625"/>
            <a:ext cx="7772400" cy="4649788"/>
          </a:xfrm>
        </p:spPr>
        <p:txBody>
          <a:bodyPr/>
          <a:lstStyle/>
          <a:p>
            <a:r>
              <a:rPr lang="en-US" dirty="0" smtClean="0"/>
              <a:t>For 20 MHz support, </a:t>
            </a:r>
          </a:p>
          <a:p>
            <a:pPr lvl="1"/>
            <a:r>
              <a:rPr lang="en-US" dirty="0" smtClean="0"/>
              <a:t>Cumulative 20 OC </a:t>
            </a:r>
            <a:r>
              <a:rPr lang="en-US" dirty="0" smtClean="0"/>
              <a:t>All </a:t>
            </a:r>
            <a:r>
              <a:rPr lang="en-US" dirty="0" err="1" smtClean="0"/>
              <a:t>ch</a:t>
            </a:r>
            <a:r>
              <a:rPr lang="en-US" dirty="0" smtClean="0"/>
              <a:t>; </a:t>
            </a:r>
            <a:r>
              <a:rPr lang="en-US" dirty="0" smtClean="0"/>
              <a:t>or Cumulative 20 OC not </a:t>
            </a:r>
            <a:r>
              <a:rPr lang="en-US" dirty="0" smtClean="0"/>
              <a:t>All </a:t>
            </a:r>
            <a:r>
              <a:rPr lang="en-US" dirty="0" err="1" smtClean="0"/>
              <a:t>ch</a:t>
            </a:r>
            <a:r>
              <a:rPr lang="en-US" dirty="0" smtClean="0"/>
              <a:t> 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Legacy 20 OC</a:t>
            </a:r>
            <a:endParaRPr lang="en-US" dirty="0"/>
          </a:p>
          <a:p>
            <a:r>
              <a:rPr lang="en-US" dirty="0" smtClean="0"/>
              <a:t>For 40 MHz support</a:t>
            </a:r>
          </a:p>
          <a:p>
            <a:pPr lvl="1"/>
            <a:r>
              <a:rPr lang="en-US" dirty="0" smtClean="0"/>
              <a:t>Cumulative 40 OC </a:t>
            </a:r>
            <a:r>
              <a:rPr lang="en-US" dirty="0" smtClean="0"/>
              <a:t>All </a:t>
            </a:r>
            <a:r>
              <a:rPr lang="en-US" dirty="0" err="1" smtClean="0"/>
              <a:t>ch</a:t>
            </a:r>
            <a:r>
              <a:rPr lang="en-US" dirty="0" smtClean="0"/>
              <a:t>; </a:t>
            </a:r>
            <a:r>
              <a:rPr lang="en-US" dirty="0" smtClean="0"/>
              <a:t>or Cumulative 40 OC not </a:t>
            </a:r>
            <a:r>
              <a:rPr lang="en-US" dirty="0" smtClean="0"/>
              <a:t>All </a:t>
            </a:r>
            <a:r>
              <a:rPr lang="en-US" dirty="0" err="1" smtClean="0"/>
              <a:t>ch</a:t>
            </a:r>
            <a:r>
              <a:rPr lang="en-US" dirty="0" smtClean="0"/>
              <a:t> 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Legacy 40 OC of primary channel</a:t>
            </a:r>
          </a:p>
          <a:p>
            <a:pPr lvl="1"/>
            <a:r>
              <a:rPr lang="en-US" dirty="0" smtClean="0"/>
              <a:t>Legacy 20 OC of primary channel</a:t>
            </a:r>
          </a:p>
          <a:p>
            <a:r>
              <a:rPr lang="en-US" dirty="0" smtClean="0"/>
              <a:t>For 80 MHz support</a:t>
            </a:r>
          </a:p>
          <a:p>
            <a:pPr lvl="1"/>
            <a:r>
              <a:rPr lang="en-US" dirty="0" smtClean="0"/>
              <a:t>Cumulative 80 OC </a:t>
            </a:r>
            <a:r>
              <a:rPr lang="en-US" dirty="0" smtClean="0"/>
              <a:t>All </a:t>
            </a:r>
            <a:r>
              <a:rPr lang="en-US" dirty="0" err="1" smtClean="0"/>
              <a:t>ch</a:t>
            </a:r>
            <a:r>
              <a:rPr lang="en-US" dirty="0" smtClean="0"/>
              <a:t>; </a:t>
            </a:r>
            <a:r>
              <a:rPr lang="en-US" dirty="0" smtClean="0"/>
              <a:t>or Cumulative 80 OC not All </a:t>
            </a:r>
            <a:r>
              <a:rPr lang="en-US" dirty="0" err="1" smtClean="0"/>
              <a:t>ch</a:t>
            </a:r>
            <a:r>
              <a:rPr lang="en-US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Legacy 80 OC of primary channel</a:t>
            </a:r>
          </a:p>
          <a:p>
            <a:pPr lvl="1"/>
            <a:r>
              <a:rPr lang="en-US" dirty="0" smtClean="0"/>
              <a:t>Legacy 40 OC of primary channel</a:t>
            </a:r>
          </a:p>
          <a:p>
            <a:pPr lvl="1"/>
            <a:r>
              <a:rPr lang="en-US" dirty="0" smtClean="0"/>
              <a:t>Legacy 20 OC of primary channel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8962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On-screen Show (4:3)</PresentationFormat>
  <Paragraphs>50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Default Design</vt:lpstr>
      <vt:lpstr>Document</vt:lpstr>
      <vt:lpstr>CID 337 Cumulative Operating Classes</vt:lpstr>
      <vt:lpstr>Abstract</vt:lpstr>
      <vt:lpstr>Standard Global Operating Classes, each with a short list of supported channels</vt:lpstr>
      <vt:lpstr>Current standard</vt:lpstr>
      <vt:lpstr>Proposed Cumulative OC practice with no Supported Channels IE 9.4.2.18 in (Re)Association Request/Response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2017-07-13T04:16:04Z</dcterms:modified>
</cp:coreProperties>
</file>