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602" r:id="rId4"/>
    <p:sldId id="604" r:id="rId5"/>
    <p:sldId id="589" r:id="rId6"/>
    <p:sldId id="612" r:id="rId7"/>
    <p:sldId id="590" r:id="rId8"/>
    <p:sldId id="458" r:id="rId9"/>
    <p:sldId id="611" r:id="rId10"/>
  </p:sldIdLst>
  <p:sldSz cx="9144000" cy="6858000" type="screen4x3"/>
  <p:notesSz cx="6934200" cy="9280525"/>
  <p:custDataLst>
    <p:tags r:id="rId1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242" y="-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993862" cy="276999"/>
          </a:xfrm>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June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802.11-17/0942r0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2017-06-29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June 29,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June 29, 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June 29, 11:00 pm – June 30, 1:00 am</a:t>
            </a:r>
          </a:p>
          <a:p>
            <a:pPr marL="742950" lvl="1" indent="-285750" algn="just" eaLnBrk="0" hangingPunct="0">
              <a:spcBef>
                <a:spcPct val="20000"/>
              </a:spcBef>
              <a:defRPr/>
            </a:pPr>
            <a:r>
              <a:rPr lang="en-US" altLang="en-US" sz="2400" dirty="0" smtClean="0">
                <a:latin typeface="+mn-lt"/>
                <a:cs typeface="MS PGothic" charset="0"/>
              </a:rPr>
              <a:t>    Beijing time: </a:t>
            </a:r>
            <a:r>
              <a:rPr lang="en-US" altLang="en-US" sz="2400" dirty="0" smtClean="0">
                <a:cs typeface="MS PGothic" charset="0"/>
              </a:rPr>
              <a:t>June 30, 11:00 am – 13:00 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smtClean="0"/>
              <a:t>June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smtClean="0"/>
              <a:t>June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Presentation</a:t>
            </a:r>
          </a:p>
          <a:p>
            <a:pPr lvl="1" algn="just"/>
            <a:r>
              <a:rPr lang="en-US" altLang="en-US" sz="1800" b="1" dirty="0" smtClean="0"/>
              <a:t>11-17/0624r1: </a:t>
            </a:r>
            <a:r>
              <a:rPr lang="en-US" altLang="en-US" sz="1800" dirty="0" err="1" smtClean="0"/>
              <a:t>TGaj</a:t>
            </a:r>
            <a:r>
              <a:rPr lang="en-US" altLang="en-US" sz="1800" dirty="0" smtClean="0"/>
              <a:t> editor report for sponsor ballot </a:t>
            </a:r>
          </a:p>
          <a:p>
            <a:pPr lvl="1" algn="just"/>
            <a:r>
              <a:rPr lang="en-US" altLang="en-US" sz="1800" b="1" dirty="0" smtClean="0"/>
              <a:t>11-17/0937r1: </a:t>
            </a:r>
            <a:r>
              <a:rPr lang="en-US" altLang="zh-CN" sz="1800" dirty="0" smtClean="0"/>
              <a:t>Comments from </a:t>
            </a:r>
            <a:r>
              <a:rPr lang="en-US" altLang="zh-CN" sz="1800" dirty="0" err="1" smtClean="0"/>
              <a:t>TGaj</a:t>
            </a:r>
            <a:r>
              <a:rPr lang="en-US" altLang="zh-CN" sz="1800" dirty="0" smtClean="0"/>
              <a:t> first recirculation sponsor ballot on </a:t>
            </a:r>
            <a:r>
              <a:rPr lang="en-US" altLang="zh-CN" sz="1800" dirty="0" smtClean="0"/>
              <a:t>D6.0</a:t>
            </a:r>
          </a:p>
          <a:p>
            <a:pPr lvl="1" algn="just"/>
            <a:r>
              <a:rPr lang="en-US" altLang="en-US" sz="1800" b="1" dirty="0" smtClean="0"/>
              <a:t>11-17/0947r0: </a:t>
            </a:r>
            <a:r>
              <a:rPr lang="en-US" altLang="zh-CN" sz="1800" dirty="0" smtClean="0"/>
              <a:t>Proposed </a:t>
            </a:r>
            <a:r>
              <a:rPr lang="en-US" altLang="zh-CN" sz="1800" dirty="0" smtClean="0"/>
              <a:t>resolution to </a:t>
            </a:r>
            <a:r>
              <a:rPr lang="en-US" altLang="zh-CN" sz="1800" dirty="0" smtClean="0"/>
              <a:t>CID </a:t>
            </a:r>
            <a:r>
              <a:rPr lang="en-GB" altLang="zh-CN" sz="1800" dirty="0" smtClean="0"/>
              <a:t>902</a:t>
            </a:r>
            <a:r>
              <a:rPr lang="en-GB" altLang="zh-CN" sz="1800" dirty="0" smtClean="0"/>
              <a:t>, 903, 905, 906, 910-912, 915-918 and 920-925 </a:t>
            </a:r>
            <a:r>
              <a:rPr lang="en-US" altLang="zh-CN" sz="1800" dirty="0" smtClean="0"/>
              <a:t>from the first recirculation Sponsor </a:t>
            </a:r>
            <a:r>
              <a:rPr lang="en-US" altLang="zh-CN" sz="1800" dirty="0" smtClean="0"/>
              <a:t>Ballot</a:t>
            </a:r>
          </a:p>
          <a:p>
            <a:pPr lvl="1" algn="just"/>
            <a:r>
              <a:rPr lang="en-US" altLang="zh-CN" sz="1800" b="1" dirty="0" smtClean="0"/>
              <a:t>11-17/0948r0: </a:t>
            </a:r>
            <a:r>
              <a:rPr lang="en-US" altLang="zh-CN" sz="1800" dirty="0" smtClean="0"/>
              <a:t>Resolution to CID 904, 907, 908, 909, 913, 914, and 919 on </a:t>
            </a:r>
            <a:r>
              <a:rPr lang="en-US" altLang="zh-CN" sz="1800" dirty="0" err="1" smtClean="0"/>
              <a:t>TGaj</a:t>
            </a:r>
            <a:r>
              <a:rPr lang="en-US" altLang="zh-CN" sz="1800" dirty="0" smtClean="0"/>
              <a:t> D6.0</a:t>
            </a:r>
            <a:endParaRPr lang="en-US" altLang="zh-CN" sz="1800" dirty="0" smtClean="0"/>
          </a:p>
          <a:p>
            <a:pPr marL="342900" lvl="1" indent="-342900" algn="just">
              <a:buChar char="•"/>
            </a:pPr>
            <a:r>
              <a:rPr lang="en-US" altLang="en-US" sz="2400" b="1" dirty="0" smtClean="0">
                <a:cs typeface="MS PGothic" panose="020B0600070205080204" pitchFamily="34" charset="-128"/>
              </a:rPr>
              <a:t>Call for presentations for July 6</a:t>
            </a:r>
            <a:r>
              <a:rPr lang="en-US" altLang="en-US" sz="2400" b="1" baseline="30000" dirty="0" smtClean="0">
                <a:cs typeface="MS PGothic" panose="020B0600070205080204" pitchFamily="34" charset="-128"/>
              </a:rPr>
              <a:t>th</a:t>
            </a:r>
            <a:r>
              <a:rPr lang="en-US" altLang="en-US" sz="2400" b="1" dirty="0" smtClean="0">
                <a:cs typeface="MS PGothic" panose="020B0600070205080204" pitchFamily="34" charset="-128"/>
              </a:rPr>
              <a:t> conference call and July plenary session.</a:t>
            </a:r>
          </a:p>
          <a:p>
            <a:pPr marL="342900" lvl="1" indent="-342900" algn="just">
              <a:buChar char="•"/>
            </a:pPr>
            <a:r>
              <a:rPr lang="en-US" altLang="en-US" sz="2400" b="1" dirty="0" smtClean="0">
                <a:cs typeface="MS PGothic" panose="020B0600070205080204" pitchFamily="34" charset="-128"/>
              </a:rPr>
              <a:t>AOB</a:t>
            </a:r>
            <a:endParaRPr lang="en-US" altLang="en-US" sz="2400" b="1" dirty="0" smtClean="0">
              <a:cs typeface="MS PGothic" panose="020B0600070205080204" pitchFamily="34" charset="-128"/>
            </a:endParaRPr>
          </a:p>
          <a:p>
            <a:pPr lvl="1" algn="just"/>
            <a:endParaRPr lang="en-US" altLang="en-US" sz="1400" dirty="0" smtClean="0"/>
          </a:p>
          <a:p>
            <a:pPr lvl="1" algn="just"/>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93862" cy="276999"/>
          </a:xfrm>
        </p:spPr>
        <p:txBody>
          <a:bodyPr/>
          <a:lstStyle/>
          <a:p>
            <a:pPr>
              <a:defRPr/>
            </a:pPr>
            <a:r>
              <a:rPr lang="en-US" altLang="zh-CN" smtClean="0"/>
              <a:t>June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125779</TotalTime>
  <Words>852</Words>
  <Application>Microsoft Office PowerPoint</Application>
  <PresentationFormat>全屏显示(4:3)</PresentationFormat>
  <Paragraphs>132</Paragraphs>
  <Slides>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3767</cp:revision>
  <cp:lastPrinted>1998-02-10T13:28:06Z</cp:lastPrinted>
  <dcterms:created xsi:type="dcterms:W3CDTF">2007-04-17T18:10:23Z</dcterms:created>
  <dcterms:modified xsi:type="dcterms:W3CDTF">2017-06-29T03:44:59Z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